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6" r:id="rId1"/>
  </p:sldMasterIdLst>
  <p:notesMasterIdLst>
    <p:notesMasterId r:id="rId43"/>
  </p:notesMasterIdLst>
  <p:handoutMasterIdLst>
    <p:handoutMasterId r:id="rId44"/>
  </p:handoutMasterIdLst>
  <p:sldIdLst>
    <p:sldId id="409" r:id="rId2"/>
    <p:sldId id="404" r:id="rId3"/>
    <p:sldId id="278" r:id="rId4"/>
    <p:sldId id="318" r:id="rId5"/>
    <p:sldId id="396" r:id="rId6"/>
    <p:sldId id="395" r:id="rId7"/>
    <p:sldId id="411" r:id="rId8"/>
    <p:sldId id="410" r:id="rId9"/>
    <p:sldId id="372" r:id="rId10"/>
    <p:sldId id="406" r:id="rId11"/>
    <p:sldId id="417" r:id="rId12"/>
    <p:sldId id="390" r:id="rId13"/>
    <p:sldId id="391" r:id="rId14"/>
    <p:sldId id="397" r:id="rId15"/>
    <p:sldId id="373" r:id="rId16"/>
    <p:sldId id="401" r:id="rId17"/>
    <p:sldId id="418" r:id="rId18"/>
    <p:sldId id="354" r:id="rId19"/>
    <p:sldId id="412" r:id="rId20"/>
    <p:sldId id="400" r:id="rId21"/>
    <p:sldId id="320" r:id="rId22"/>
    <p:sldId id="323" r:id="rId23"/>
    <p:sldId id="324" r:id="rId24"/>
    <p:sldId id="374" r:id="rId25"/>
    <p:sldId id="422" r:id="rId26"/>
    <p:sldId id="415" r:id="rId27"/>
    <p:sldId id="420" r:id="rId28"/>
    <p:sldId id="407" r:id="rId29"/>
    <p:sldId id="421" r:id="rId30"/>
    <p:sldId id="413" r:id="rId31"/>
    <p:sldId id="267" r:id="rId32"/>
    <p:sldId id="385" r:id="rId33"/>
    <p:sldId id="383" r:id="rId34"/>
    <p:sldId id="386" r:id="rId35"/>
    <p:sldId id="387" r:id="rId36"/>
    <p:sldId id="388" r:id="rId37"/>
    <p:sldId id="382" r:id="rId38"/>
    <p:sldId id="389" r:id="rId39"/>
    <p:sldId id="393" r:id="rId40"/>
    <p:sldId id="394" r:id="rId41"/>
    <p:sldId id="358" r:id="rId42"/>
  </p:sldIdLst>
  <p:sldSz cx="9144000" cy="5143500" type="screen16x9"/>
  <p:notesSz cx="6858000" cy="9236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FF99"/>
    <a:srgbClr val="66CCFF"/>
    <a:srgbClr val="CC6600"/>
    <a:srgbClr val="4A206A"/>
    <a:srgbClr val="CCFFCC"/>
    <a:srgbClr val="339933"/>
    <a:srgbClr val="FFFFCC"/>
    <a:srgbClr val="FFFF66"/>
    <a:srgbClr val="E60000"/>
    <a:srgbClr val="99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3E9921-34FA-485A-9311-3D534438E316}" v="2190" dt="2023-03-15T09:56:52.60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121" autoAdjust="0"/>
    <p:restoredTop sz="96512" autoAdjust="0"/>
  </p:normalViewPr>
  <p:slideViewPr>
    <p:cSldViewPr>
      <p:cViewPr varScale="1">
        <p:scale>
          <a:sx n="83" d="100"/>
          <a:sy n="83" d="100"/>
        </p:scale>
        <p:origin x="932" y="4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80" d="100"/>
        <a:sy n="180" d="100"/>
      </p:scale>
      <p:origin x="0" y="-825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2971853" cy="4617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548" y="0"/>
            <a:ext cx="2971853" cy="46173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EC759E-C266-4B15-9CBF-77BAF19CF850}" type="datetimeFigureOut">
              <a:rPr lang="fr-FR" smtClean="0"/>
              <a:t>16/03/2023</a:t>
            </a:fld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3" y="8772862"/>
            <a:ext cx="2971853" cy="461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 dirty="0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548" y="8772862"/>
            <a:ext cx="2971853" cy="46172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405C176-9878-4144-AB0C-F632E63C8F03}" type="slidenum">
              <a:rPr lang="fr-FR" smtClean="0"/>
              <a:t>‹N°›</a:t>
            </a:fld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2200412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2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2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D97F37F-09B1-4B29-9927-D3D3C0E89B0B}" type="datetimeFigureOut">
              <a:rPr lang="en-US" smtClean="0"/>
              <a:t>3/16/2023</a:t>
            </a:fld>
            <a:endParaRPr lang="en-US" dirty="0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49250" y="692150"/>
            <a:ext cx="6159500" cy="34655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Espace réservé des commentaires 4"/>
          <p:cNvSpPr>
            <a:spLocks noGrp="1"/>
          </p:cNvSpPr>
          <p:nvPr>
            <p:ph type="body" sz="quarter" idx="3"/>
          </p:nvPr>
        </p:nvSpPr>
        <p:spPr>
          <a:xfrm>
            <a:off x="685801" y="4387136"/>
            <a:ext cx="5486400" cy="415623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77267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772670"/>
            <a:ext cx="2971800" cy="46180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737F486-80D2-4AA6-B466-E7A544642511}" type="slidenum">
              <a:rPr lang="en-US" smtClean="0"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19765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7F486-80D2-4AA6-B466-E7A544642511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86908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svg"/><Relationship Id="rId2" Type="http://schemas.openxmlformats.org/officeDocument/2006/relationships/image" Target="../media/image1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0.svg"/><Relationship Id="rId4" Type="http://schemas.openxmlformats.org/officeDocument/2006/relationships/image" Target="../media/image19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6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_titre_Génér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90FE2B-641A-8E73-1990-5C67784DF92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79422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979465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718513" y="247054"/>
            <a:ext cx="1182600" cy="464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210299" y="3134700"/>
            <a:ext cx="2070900" cy="2008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5963778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Génériq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6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ctr" anchorCtr="0"/>
          <a:lstStyle>
            <a:lvl1pPr>
              <a:defRPr sz="285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39B770C-F11E-5651-83B9-6CC86156AF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9543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A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5B33A84C-D706-C891-15EE-633C499096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20895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cend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8BDBEC30-E558-1B40-FC34-3341D16EF6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199632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Securité électro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227CA0B4-599B-979D-1A6B-23859CC6B6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7391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1D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6A0F013B-DA24-1740-FEB0-0D0757384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81786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AA72D3C1-D5FF-152B-7131-53D7A3453C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183635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Chubb visiON+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2581275" y="0"/>
            <a:ext cx="6562725" cy="51435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58B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6210300" y="3133725"/>
            <a:ext cx="2071211" cy="2009775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B4B4486-3C15-02B2-3941-B1455E2559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358015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7B15-1AED-F9E3-2247-98292581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808831" y="1057276"/>
            <a:ext cx="3861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800301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lide_titre_securité-electron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032446-95A6-2B5D-61CD-C0806619ED6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5187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81014" y="1057275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67544" y="3836505"/>
            <a:ext cx="8195444" cy="566426"/>
          </a:xfrm>
        </p:spPr>
        <p:txBody>
          <a:bodyPr anchor="t" anchorCtr="0"/>
          <a:lstStyle>
            <a:lvl1pPr marL="0" marR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5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35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4E760-83DC-F441-8F32-E70A0D4F696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3292530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3381D5-90FA-5347-9058-012A42C930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6104046" y="1059582"/>
            <a:ext cx="2565000" cy="272953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220499879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A9DE1F-13ED-C433-E393-2F16097C70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481014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05B8BF-D966-53F2-E21D-202C5F37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38675" y="1320703"/>
            <a:ext cx="3886200" cy="30822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3782-749E-3D18-CEA1-C2F6A02EE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5" y="907496"/>
            <a:ext cx="3886200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83C6E-3407-0FA3-A16D-23C4DCF3A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38675" y="907496"/>
            <a:ext cx="3886201" cy="364329"/>
          </a:xfrm>
        </p:spPr>
        <p:txBody>
          <a:bodyPr anchor="b"/>
          <a:lstStyle>
            <a:lvl1pPr marL="0" indent="0">
              <a:buNone/>
              <a:defRPr sz="1350" b="1">
                <a:solidFill>
                  <a:srgbClr val="00A0E4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829C5-6FBE-395E-FD29-2EC280CD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4070-F48D-69A3-7C84-CEA108A8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20402299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1D898-942E-4091-667F-13F1D741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494159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4D019517-053A-BBD1-D3D2-2E04CD97F9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4132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3B8FFC9-FED5-93DC-9A88-3D4BF4A4C28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082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14092B8-9F55-5D52-9A18-D8F17911FD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23063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Slide de separation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253978" y="0"/>
            <a:ext cx="5890022" cy="51435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81012" y="2019871"/>
            <a:ext cx="4158854" cy="778193"/>
          </a:xfrm>
        </p:spPr>
        <p:txBody>
          <a:bodyPr anchor="b" anchorCtr="0"/>
          <a:lstStyle>
            <a:lvl1pPr>
              <a:defRPr sz="285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pPr defTabSz="685800"/>
            <a:fld id="{BE375096-6367-4A46-9B35-1C341654C780}" type="slidenum">
              <a:rPr lang="en-US" smtClean="0">
                <a:solidFill>
                  <a:srgbClr val="868686"/>
                </a:solidFill>
              </a:rPr>
              <a:pPr defTabSz="685800"/>
              <a:t>‹N°›</a:t>
            </a:fld>
            <a:endParaRPr lang="en-US">
              <a:solidFill>
                <a:srgbClr val="868686"/>
              </a:solidFill>
            </a:endParaRPr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465071" y="2921672"/>
            <a:ext cx="2592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1" y="3134917"/>
            <a:ext cx="2651986" cy="1125140"/>
          </a:xfrm>
        </p:spPr>
        <p:txBody>
          <a:bodyPr/>
          <a:lstStyle>
            <a:lvl1pPr marL="0" indent="0">
              <a:buNone/>
              <a:defRPr sz="1350" b="0">
                <a:solidFill>
                  <a:schemeClr val="tx2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7718513" y="247054"/>
            <a:ext cx="1182600" cy="4644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6210299" y="3134700"/>
            <a:ext cx="2070900" cy="20088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76146302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5">
            <a:extLst>
              <a:ext uri="{FF2B5EF4-FFF2-40B4-BE49-F238E27FC236}">
                <a16:creationId xmlns:a16="http://schemas.microsoft.com/office/drawing/2014/main" id="{5C73E75A-A487-A234-B210-D9FFFE74C3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889660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7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AF687504-FA2B-1809-516C-AA4EC9CFDF0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4912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Slide Number Placeholder 5">
            <a:extLst>
              <a:ext uri="{FF2B5EF4-FFF2-40B4-BE49-F238E27FC236}">
                <a16:creationId xmlns:a16="http://schemas.microsoft.com/office/drawing/2014/main" id="{5F3AB9EB-CEB7-9B44-45F4-B71EE64E50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724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Slide_titre_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D709A47-AC1D-9983-B3CD-D3DBFB1ECE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76443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Slide_titre_incend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1" y="0"/>
            <a:ext cx="7130792" cy="51435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38726" y="1838065"/>
            <a:ext cx="6207919" cy="1438535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42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38727" y="3453804"/>
            <a:ext cx="2821781" cy="529432"/>
          </a:xfrm>
        </p:spPr>
        <p:txBody>
          <a:bodyPr/>
          <a:lstStyle>
            <a:lvl1pPr marL="0" indent="0" algn="l">
              <a:buNone/>
              <a:defRPr sz="825" cap="all" spc="53" baseline="0">
                <a:solidFill>
                  <a:schemeClr val="tx2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718281" y="247055"/>
            <a:ext cx="1182833" cy="464684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56F7A1-98C3-7931-3ED0-7D56FFB531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1529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3" y="1057276"/>
            <a:ext cx="8181975" cy="37998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16905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4469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8181974" cy="3135664"/>
          </a:xfrm>
        </p:spPr>
        <p:txBody>
          <a:bodyPr numCol="3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870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enu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2FF3DB1D-13DA-DB40-8A89-C8EAB61D0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4099323" y="0"/>
            <a:ext cx="5044678" cy="5143500"/>
          </a:xfrm>
          <a:custGeom>
            <a:avLst/>
            <a:gdLst>
              <a:gd name="connsiteX0" fmla="*/ 1026546 w 6726237"/>
              <a:gd name="connsiteY0" fmla="*/ 0 h 6858000"/>
              <a:gd name="connsiteX1" fmla="*/ 6726237 w 6726237"/>
              <a:gd name="connsiteY1" fmla="*/ 0 h 6858000"/>
              <a:gd name="connsiteX2" fmla="*/ 6726237 w 6726237"/>
              <a:gd name="connsiteY2" fmla="*/ 6858000 h 6858000"/>
              <a:gd name="connsiteX3" fmla="*/ 0 w 6726237"/>
              <a:gd name="connsiteY3" fmla="*/ 6858000 h 6858000"/>
              <a:gd name="connsiteX4" fmla="*/ 0 w 6726237"/>
              <a:gd name="connsiteY4" fmla="*/ 6856667 h 6858000"/>
              <a:gd name="connsiteX5" fmla="*/ 3202517 w 6726237"/>
              <a:gd name="connsiteY5" fmla="*/ 6856667 h 6858000"/>
              <a:gd name="connsiteX6" fmla="*/ 1026546 w 672623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6237" h="6858000">
                <a:moveTo>
                  <a:pt x="1026546" y="0"/>
                </a:moveTo>
                <a:lnTo>
                  <a:pt x="6726237" y="0"/>
                </a:lnTo>
                <a:lnTo>
                  <a:pt x="6726237" y="6858000"/>
                </a:lnTo>
                <a:lnTo>
                  <a:pt x="0" y="6858000"/>
                </a:lnTo>
                <a:lnTo>
                  <a:pt x="0" y="6856667"/>
                </a:lnTo>
                <a:lnTo>
                  <a:pt x="3202517" y="6856667"/>
                </a:lnTo>
                <a:cubicBezTo>
                  <a:pt x="1889153" y="5094986"/>
                  <a:pt x="1132032" y="2771966"/>
                  <a:pt x="1026546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4" y="1275160"/>
            <a:ext cx="4021931" cy="3135664"/>
          </a:xfrm>
        </p:spPr>
        <p:txBody>
          <a:bodyPr numCol="1" spcCol="180000"/>
          <a:lstStyle>
            <a:lvl3pPr>
              <a:spcBef>
                <a:spcPts val="825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8496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ét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015" y="1275160"/>
            <a:ext cx="2636042" cy="3110573"/>
          </a:xfrm>
        </p:spPr>
        <p:txBody>
          <a:bodyPr/>
          <a:lstStyle>
            <a:lvl1pPr>
              <a:defRPr sz="900"/>
            </a:lvl1pPr>
            <a:lvl2pPr>
              <a:defRPr sz="825"/>
            </a:lvl2pPr>
            <a:lvl3pPr>
              <a:defRPr sz="825"/>
            </a:lvl3pPr>
            <a:lvl4pPr>
              <a:defRPr sz="788"/>
            </a:lvl4pPr>
            <a:lvl5pPr>
              <a:defRPr sz="75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5421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image" Target="../media/image4.sv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image" Target="../media/image2.svg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image" Target="../media/image6.sv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theme" Target="../theme/theme1.xml"/><Relationship Id="rId35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45E887-2BA7-B6D2-E61F-6B6B92609E5D}"/>
              </a:ext>
            </a:extLst>
          </p:cNvPr>
          <p:cNvSpPr txBox="1"/>
          <p:nvPr userDrawn="1"/>
        </p:nvSpPr>
        <p:spPr>
          <a:xfrm>
            <a:off x="479959" y="4941431"/>
            <a:ext cx="8181974" cy="92333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marL="0" algn="r"/>
            <a:r>
              <a:rPr lang="en-US" sz="600" dirty="0">
                <a:solidFill>
                  <a:schemeClr val="bg1">
                    <a:lumMod val="50000"/>
                  </a:schemeClr>
                </a:solidFill>
              </a:rPr>
              <a:t>©2023 Chubb Fire &amp; Security. All Rights Reserved.</a:t>
            </a:r>
          </a:p>
        </p:txBody>
      </p:sp>
      <p:grpSp>
        <p:nvGrpSpPr>
          <p:cNvPr id="7" name="Gridlines" hidden="1">
            <a:extLst>
              <a:ext uri="{FF2B5EF4-FFF2-40B4-BE49-F238E27FC236}">
                <a16:creationId xmlns:a16="http://schemas.microsoft.com/office/drawing/2014/main" id="{75712DD0-BBF6-2162-FF84-97F053C1BEC2}"/>
              </a:ext>
            </a:extLst>
          </p:cNvPr>
          <p:cNvGrpSpPr/>
          <p:nvPr userDrawn="1"/>
        </p:nvGrpSpPr>
        <p:grpSpPr>
          <a:xfrm>
            <a:off x="0" y="-132457"/>
            <a:ext cx="9144029" cy="84808"/>
            <a:chOff x="-1" y="-176609"/>
            <a:chExt cx="12192039" cy="1130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74935-F24F-DB41-CB84-B5C4F415196D}"/>
                </a:ext>
              </a:extLst>
            </p:cNvPr>
            <p:cNvSpPr/>
            <p:nvPr userDrawn="1"/>
          </p:nvSpPr>
          <p:spPr>
            <a:xfrm flipV="1">
              <a:off x="415781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2A7A23-9066-9A2F-12BA-64219710B808}"/>
                </a:ext>
              </a:extLst>
            </p:cNvPr>
            <p:cNvSpPr/>
            <p:nvPr userDrawn="1"/>
          </p:nvSpPr>
          <p:spPr>
            <a:xfrm flipV="1">
              <a:off x="785423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EC9EA-CC50-93FD-E35C-9039E6BF63FA}"/>
                </a:ext>
              </a:extLst>
            </p:cNvPr>
            <p:cNvSpPr/>
            <p:nvPr userDrawn="1"/>
          </p:nvSpPr>
          <p:spPr>
            <a:xfrm flipV="1">
              <a:off x="323371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5253B-C8B9-B213-0549-C2CABE83767A}"/>
                </a:ext>
              </a:extLst>
            </p:cNvPr>
            <p:cNvSpPr/>
            <p:nvPr userDrawn="1"/>
          </p:nvSpPr>
          <p:spPr>
            <a:xfrm flipV="1">
              <a:off x="230960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53E685-AFB0-3808-02C0-41443FB78C4F}"/>
                </a:ext>
              </a:extLst>
            </p:cNvPr>
            <p:cNvSpPr/>
            <p:nvPr userDrawn="1"/>
          </p:nvSpPr>
          <p:spPr>
            <a:xfrm flipV="1">
              <a:off x="138550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39E96B-AA98-8740-AD85-F44E2A1506CA}"/>
                </a:ext>
              </a:extLst>
            </p:cNvPr>
            <p:cNvSpPr/>
            <p:nvPr userDrawn="1"/>
          </p:nvSpPr>
          <p:spPr>
            <a:xfrm flipV="1">
              <a:off x="-1" y="-174106"/>
              <a:ext cx="6413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35EF18-40B9-9508-592E-825ACDB0B0E2}"/>
                </a:ext>
              </a:extLst>
            </p:cNvPr>
            <p:cNvSpPr/>
            <p:nvPr userDrawn="1"/>
          </p:nvSpPr>
          <p:spPr>
            <a:xfrm flipV="1">
              <a:off x="508191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F907C7-C78D-3E5D-9D4C-B25DC042006E}"/>
                </a:ext>
              </a:extLst>
            </p:cNvPr>
            <p:cNvSpPr/>
            <p:nvPr userDrawn="1"/>
          </p:nvSpPr>
          <p:spPr>
            <a:xfrm flipV="1">
              <a:off x="600602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F38D4F-DEA9-83FD-CC53-E7CDFD726285}"/>
                </a:ext>
              </a:extLst>
            </p:cNvPr>
            <p:cNvSpPr/>
            <p:nvPr userDrawn="1"/>
          </p:nvSpPr>
          <p:spPr>
            <a:xfrm flipV="1">
              <a:off x="693012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AFE754-46E1-3D64-8D7D-FDFADE6C600C}"/>
                </a:ext>
              </a:extLst>
            </p:cNvPr>
            <p:cNvSpPr/>
            <p:nvPr userDrawn="1"/>
          </p:nvSpPr>
          <p:spPr>
            <a:xfrm flipV="1">
              <a:off x="877833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90E372-E36D-0D7B-A3EF-779A78A71F8F}"/>
                </a:ext>
              </a:extLst>
            </p:cNvPr>
            <p:cNvSpPr/>
            <p:nvPr userDrawn="1"/>
          </p:nvSpPr>
          <p:spPr>
            <a:xfrm flipV="1">
              <a:off x="970243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277D9C-E3A1-CA8B-4D2E-2D9B083A5095}"/>
                </a:ext>
              </a:extLst>
            </p:cNvPr>
            <p:cNvSpPr/>
            <p:nvPr userDrawn="1"/>
          </p:nvSpPr>
          <p:spPr>
            <a:xfrm flipV="1">
              <a:off x="1062654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A81F11-1656-D5A3-5479-A9B8032D2617}"/>
                </a:ext>
              </a:extLst>
            </p:cNvPr>
            <p:cNvSpPr/>
            <p:nvPr userDrawn="1"/>
          </p:nvSpPr>
          <p:spPr>
            <a:xfrm flipV="1">
              <a:off x="11550650" y="-176609"/>
              <a:ext cx="641388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349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668E0AB0-194F-73A3-1EAB-3AA898FC23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2"/>
              </a:ext>
            </a:extLst>
          </a:blip>
          <a:srcRect l="49715" b="39212"/>
          <a:stretch/>
        </p:blipFill>
        <p:spPr>
          <a:xfrm>
            <a:off x="-1" y="3387325"/>
            <a:ext cx="1305425" cy="1756175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58F7F-EA99-BFEA-0CFD-2C65294D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725E6-0AD0-F8C2-0848-43E86E252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81014" y="1283515"/>
            <a:ext cx="8181974" cy="3127309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EB73A-9082-6DB0-F00E-EBEA97D47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543300" y="5191149"/>
            <a:ext cx="2057400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675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3420-8F4F-73C2-7C21-BE3DA3136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014" y="5191149"/>
            <a:ext cx="1529689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675" b="0" cap="none" spc="38" baseline="0">
                <a:solidFill>
                  <a:schemeClr val="tx1"/>
                </a:solidFill>
                <a:latin typeface="+mn-lt"/>
              </a:defRPr>
            </a:lvl1pPr>
          </a:lstStyle>
          <a:p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A67BE01-0F1C-3000-08D0-5FD554030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4"/>
              </a:ext>
            </a:extLst>
          </a:blip>
          <a:srcRect t="83194" r="28994"/>
          <a:stretch/>
        </p:blipFill>
        <p:spPr>
          <a:xfrm>
            <a:off x="5086669" y="-1878"/>
            <a:ext cx="4057360" cy="1068677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D75367-A008-F0C8-86DB-6CE2BEB8367D}"/>
              </a:ext>
            </a:extLst>
          </p:cNvPr>
          <p:cNvCxnSpPr>
            <a:cxnSpLocks/>
          </p:cNvCxnSpPr>
          <p:nvPr userDrawn="1"/>
        </p:nvCxnSpPr>
        <p:spPr>
          <a:xfrm>
            <a:off x="5448925" y="5056903"/>
            <a:ext cx="3214063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4">
            <a:extLst>
              <a:ext uri="{FF2B5EF4-FFF2-40B4-BE49-F238E27FC236}">
                <a16:creationId xmlns:a16="http://schemas.microsoft.com/office/drawing/2014/main" id="{F42B04C5-B2EE-D69E-C376-8FEC1F6F9122}"/>
              </a:ext>
            </a:extLst>
          </p:cNvPr>
          <p:cNvPicPr>
            <a:picLocks noChangeAspect="1"/>
          </p:cNvPicPr>
          <p:nvPr userDrawn="1"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6"/>
              </a:ext>
            </a:extLst>
          </a:blip>
          <a:stretch>
            <a:fillRect/>
          </a:stretch>
        </p:blipFill>
        <p:spPr>
          <a:xfrm>
            <a:off x="7718281" y="75199"/>
            <a:ext cx="1182833" cy="464684"/>
          </a:xfrm>
          <a:prstGeom prst="rect">
            <a:avLst/>
          </a:prstGeom>
        </p:spPr>
      </p:pic>
      <p:sp>
        <p:nvSpPr>
          <p:cNvPr id="25" name="Slide Number Placeholder 5">
            <a:extLst>
              <a:ext uri="{FF2B5EF4-FFF2-40B4-BE49-F238E27FC236}">
                <a16:creationId xmlns:a16="http://schemas.microsoft.com/office/drawing/2014/main" id="{869EFC82-3676-A26F-B96A-0F730A28A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75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935938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  <p:sldLayoutId id="2147483711" r:id="rId5"/>
    <p:sldLayoutId id="2147483712" r:id="rId6"/>
    <p:sldLayoutId id="2147483713" r:id="rId7"/>
    <p:sldLayoutId id="2147483714" r:id="rId8"/>
    <p:sldLayoutId id="2147483715" r:id="rId9"/>
    <p:sldLayoutId id="2147483716" r:id="rId10"/>
    <p:sldLayoutId id="2147483717" r:id="rId11"/>
    <p:sldLayoutId id="2147483718" r:id="rId12"/>
    <p:sldLayoutId id="2147483719" r:id="rId13"/>
    <p:sldLayoutId id="2147483720" r:id="rId14"/>
    <p:sldLayoutId id="2147483721" r:id="rId15"/>
    <p:sldLayoutId id="2147483722" r:id="rId16"/>
    <p:sldLayoutId id="2147483723" r:id="rId17"/>
    <p:sldLayoutId id="2147483724" r:id="rId18"/>
    <p:sldLayoutId id="2147483725" r:id="rId19"/>
    <p:sldLayoutId id="2147483726" r:id="rId20"/>
    <p:sldLayoutId id="2147483727" r:id="rId21"/>
    <p:sldLayoutId id="2147483729" r:id="rId22"/>
    <p:sldLayoutId id="2147483730" r:id="rId23"/>
    <p:sldLayoutId id="2147483733" r:id="rId24"/>
    <p:sldLayoutId id="2147483735" r:id="rId25"/>
    <p:sldLayoutId id="2147483738" r:id="rId26"/>
    <p:sldLayoutId id="2147483739" r:id="rId27"/>
    <p:sldLayoutId id="2147483740" r:id="rId28"/>
    <p:sldLayoutId id="2147483704" r:id="rId29"/>
  </p:sldLayoutIdLst>
  <p:hf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18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685800" rtl="0" eaLnBrk="1" latinLnBrk="0" hangingPunct="1">
        <a:lnSpc>
          <a:spcPct val="100000"/>
        </a:lnSpc>
        <a:spcBef>
          <a:spcPts val="750"/>
        </a:spcBef>
        <a:buFont typeface="Arial" panose="020B0604020202020204" pitchFamily="34" charset="0"/>
        <a:buNone/>
        <a:defRPr sz="135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1350" kern="1200">
          <a:solidFill>
            <a:schemeClr val="tx2"/>
          </a:solidFill>
          <a:latin typeface="+mn-lt"/>
          <a:ea typeface="+mn-ea"/>
          <a:cs typeface="+mn-cs"/>
        </a:defRPr>
      </a:lvl2pPr>
      <a:lvl3pPr marL="136922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350" kern="1200">
          <a:solidFill>
            <a:schemeClr val="tx2"/>
          </a:solidFill>
          <a:latin typeface="+mn-lt"/>
          <a:ea typeface="+mn-ea"/>
          <a:cs typeface="+mn-cs"/>
        </a:defRPr>
      </a:lvl3pPr>
      <a:lvl4pPr marL="269081" indent="-132160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200" kern="1200">
          <a:solidFill>
            <a:schemeClr val="tx2"/>
          </a:solidFill>
          <a:latin typeface="+mn-lt"/>
          <a:ea typeface="+mn-ea"/>
          <a:cs typeface="+mn-cs"/>
        </a:defRPr>
      </a:lvl4pPr>
      <a:lvl5pPr marL="406004" indent="-136922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•"/>
        <a:defRPr sz="105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685800" rtl="0" eaLnBrk="1" latinLnBrk="0" hangingPunct="1">
        <a:lnSpc>
          <a:spcPct val="100000"/>
        </a:lnSpc>
        <a:spcBef>
          <a:spcPts val="375"/>
        </a:spcBef>
        <a:buFont typeface="Arial" panose="020B0604020202020204" pitchFamily="34" charset="0"/>
        <a:buNone/>
        <a:defRPr sz="900" kern="1200">
          <a:solidFill>
            <a:schemeClr val="tx1"/>
          </a:solidFill>
          <a:latin typeface="+mn-lt"/>
          <a:ea typeface="+mn-ea"/>
          <a:cs typeface="+mn-cs"/>
        </a:defRPr>
      </a:lvl7pPr>
      <a:lvl8pPr marL="103585" indent="-103585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900" kern="1200">
          <a:solidFill>
            <a:schemeClr val="tx1"/>
          </a:solidFill>
          <a:latin typeface="+mn-lt"/>
          <a:ea typeface="+mn-ea"/>
          <a:cs typeface="+mn-cs"/>
        </a:defRPr>
      </a:lvl8pPr>
      <a:lvl9pPr marL="203597" indent="-92869" algn="l" defTabSz="685800" rtl="0" eaLnBrk="1" latinLnBrk="0" hangingPunct="1">
        <a:lnSpc>
          <a:spcPct val="100000"/>
        </a:lnSpc>
        <a:spcBef>
          <a:spcPts val="375"/>
        </a:spcBef>
        <a:buClr>
          <a:schemeClr val="accent1"/>
        </a:buClr>
        <a:buFont typeface="Arial" panose="020B0604020202020204" pitchFamily="34" charset="0"/>
        <a:buChar char="●"/>
        <a:defRPr sz="8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>
          <p15:clr>
            <a:srgbClr val="F26B43"/>
          </p15:clr>
        </p15:guide>
        <p15:guide id="2" orient="horz" pos="2160">
          <p15:clr>
            <a:srgbClr val="F26B43"/>
          </p15:clr>
        </p15:guide>
        <p15:guide id="3" pos="404">
          <p15:clr>
            <a:srgbClr val="F26B43"/>
          </p15:clr>
        </p15:guide>
        <p15:guide id="4" pos="7276">
          <p15:clr>
            <a:srgbClr val="F26B43"/>
          </p15:clr>
        </p15:guide>
        <p15:guide id="5" pos="6807">
          <p15:clr>
            <a:srgbClr val="F26B43"/>
          </p15:clr>
        </p15:guide>
        <p15:guide id="6" pos="6693">
          <p15:clr>
            <a:srgbClr val="F26B43"/>
          </p15:clr>
        </p15:guide>
        <p15:guide id="7" pos="6227">
          <p15:clr>
            <a:srgbClr val="F26B43"/>
          </p15:clr>
        </p15:guide>
        <p15:guide id="8" pos="6113">
          <p15:clr>
            <a:srgbClr val="F26B43"/>
          </p15:clr>
        </p15:guide>
        <p15:guide id="9" pos="5643">
          <p15:clr>
            <a:srgbClr val="F26B43"/>
          </p15:clr>
        </p15:guide>
        <p15:guide id="10" pos="5528">
          <p15:clr>
            <a:srgbClr val="F26B43"/>
          </p15:clr>
        </p15:guide>
        <p15:guide id="11" pos="5061">
          <p15:clr>
            <a:srgbClr val="F26B43"/>
          </p15:clr>
        </p15:guide>
        <p15:guide id="12" pos="4946">
          <p15:clr>
            <a:srgbClr val="F26B43"/>
          </p15:clr>
        </p15:guide>
        <p15:guide id="13" pos="4479">
          <p15:clr>
            <a:srgbClr val="F26B43"/>
          </p15:clr>
        </p15:guide>
        <p15:guide id="14" pos="4365">
          <p15:clr>
            <a:srgbClr val="F26B43"/>
          </p15:clr>
        </p15:guide>
        <p15:guide id="15" pos="3897">
          <p15:clr>
            <a:srgbClr val="F26B43"/>
          </p15:clr>
        </p15:guide>
        <p15:guide id="16" pos="3782">
          <p15:clr>
            <a:srgbClr val="F26B43"/>
          </p15:clr>
        </p15:guide>
        <p15:guide id="17" pos="3315">
          <p15:clr>
            <a:srgbClr val="F26B43"/>
          </p15:clr>
        </p15:guide>
        <p15:guide id="18" pos="3201">
          <p15:clr>
            <a:srgbClr val="F26B43"/>
          </p15:clr>
        </p15:guide>
        <p15:guide id="19" pos="2733">
          <p15:clr>
            <a:srgbClr val="F26B43"/>
          </p15:clr>
        </p15:guide>
        <p15:guide id="20" pos="2618">
          <p15:clr>
            <a:srgbClr val="F26B43"/>
          </p15:clr>
        </p15:guide>
        <p15:guide id="21" pos="2036">
          <p15:clr>
            <a:srgbClr val="F26B43"/>
          </p15:clr>
        </p15:guide>
        <p15:guide id="22" pos="2151">
          <p15:clr>
            <a:srgbClr val="F26B43"/>
          </p15:clr>
        </p15:guide>
        <p15:guide id="23" pos="1568">
          <p15:clr>
            <a:srgbClr val="F26B43"/>
          </p15:clr>
        </p15:guide>
        <p15:guide id="24" pos="1454">
          <p15:clr>
            <a:srgbClr val="F26B43"/>
          </p15:clr>
        </p15:guide>
        <p15:guide id="25" pos="986">
          <p15:clr>
            <a:srgbClr val="F26B43"/>
          </p15:clr>
        </p15:guide>
        <p15:guide id="26" pos="872">
          <p15:clr>
            <a:srgbClr val="F26B43"/>
          </p15:clr>
        </p15:guide>
        <p15:guide id="27" orient="horz" pos="210">
          <p15:clr>
            <a:srgbClr val="F26B43"/>
          </p15:clr>
        </p15:guide>
        <p15:guide id="28" orient="horz" pos="448">
          <p15:clr>
            <a:srgbClr val="F26B43"/>
          </p15:clr>
        </p15:guide>
        <p15:guide id="29" orient="horz" pos="888">
          <p15:clr>
            <a:srgbClr val="F26B43"/>
          </p15:clr>
        </p15:guide>
        <p15:guide id="30" orient="horz" pos="4173">
          <p15:clr>
            <a:srgbClr val="F26B43"/>
          </p15:clr>
        </p15:guide>
        <p15:guide id="31" orient="horz" pos="3698">
          <p15:clr>
            <a:srgbClr val="F26B43"/>
          </p15:clr>
        </p15:guide>
        <p15:guide id="32" orient="horz" pos="595">
          <p15:clr>
            <a:srgbClr val="F26B43"/>
          </p15:clr>
        </p15:guide>
        <p15:guide id="33" orient="horz" pos="10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jpeg"/><Relationship Id="rId3" Type="http://schemas.openxmlformats.org/officeDocument/2006/relationships/image" Target="../media/image22.png"/><Relationship Id="rId21" Type="http://schemas.openxmlformats.org/officeDocument/2006/relationships/image" Target="../media/image40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jpeg"/><Relationship Id="rId2" Type="http://schemas.openxmlformats.org/officeDocument/2006/relationships/image" Target="../media/image21.png"/><Relationship Id="rId16" Type="http://schemas.openxmlformats.org/officeDocument/2006/relationships/image" Target="../media/image35.jpeg"/><Relationship Id="rId20" Type="http://schemas.openxmlformats.org/officeDocument/2006/relationships/image" Target="../media/image39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23" Type="http://schemas.openxmlformats.org/officeDocument/2006/relationships/image" Target="../media/image42.png"/><Relationship Id="rId10" Type="http://schemas.openxmlformats.org/officeDocument/2006/relationships/image" Target="../media/image29.png"/><Relationship Id="rId19" Type="http://schemas.openxmlformats.org/officeDocument/2006/relationships/image" Target="../media/image38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Relationship Id="rId22" Type="http://schemas.openxmlformats.org/officeDocument/2006/relationships/image" Target="../media/image4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77.jpeg"/><Relationship Id="rId2" Type="http://schemas.openxmlformats.org/officeDocument/2006/relationships/image" Target="../media/image7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6.pn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jpeg"/><Relationship Id="rId3" Type="http://schemas.openxmlformats.org/officeDocument/2006/relationships/image" Target="../media/image22.png"/><Relationship Id="rId21" Type="http://schemas.openxmlformats.org/officeDocument/2006/relationships/image" Target="../media/image7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55.jpeg"/><Relationship Id="rId2" Type="http://schemas.openxmlformats.org/officeDocument/2006/relationships/image" Target="../media/image78.png"/><Relationship Id="rId16" Type="http://schemas.openxmlformats.org/officeDocument/2006/relationships/image" Target="../media/image58.jpe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56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81.png"/><Relationship Id="rId7" Type="http://schemas.openxmlformats.org/officeDocument/2006/relationships/image" Target="../media/image37.jpe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jpeg"/><Relationship Id="rId5" Type="http://schemas.openxmlformats.org/officeDocument/2006/relationships/image" Target="../media/image58.jpeg"/><Relationship Id="rId10" Type="http://schemas.openxmlformats.org/officeDocument/2006/relationships/image" Target="../media/image79.png"/><Relationship Id="rId4" Type="http://schemas.openxmlformats.org/officeDocument/2006/relationships/image" Target="../media/image82.png"/><Relationship Id="rId9" Type="http://schemas.openxmlformats.org/officeDocument/2006/relationships/image" Target="../media/image5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jpeg"/><Relationship Id="rId3" Type="http://schemas.openxmlformats.org/officeDocument/2006/relationships/image" Target="../media/image84.png"/><Relationship Id="rId7" Type="http://schemas.openxmlformats.org/officeDocument/2006/relationships/image" Target="../media/image37.jpe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5.jpeg"/><Relationship Id="rId5" Type="http://schemas.openxmlformats.org/officeDocument/2006/relationships/image" Target="../media/image58.jpeg"/><Relationship Id="rId10" Type="http://schemas.openxmlformats.org/officeDocument/2006/relationships/image" Target="../media/image79.png"/><Relationship Id="rId4" Type="http://schemas.openxmlformats.org/officeDocument/2006/relationships/image" Target="../media/image85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87.jpeg"/><Relationship Id="rId7" Type="http://schemas.openxmlformats.org/officeDocument/2006/relationships/image" Target="../media/image58.jpeg"/><Relationship Id="rId12" Type="http://schemas.openxmlformats.org/officeDocument/2006/relationships/image" Target="../media/image79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0.jpeg"/><Relationship Id="rId11" Type="http://schemas.openxmlformats.org/officeDocument/2006/relationships/image" Target="../media/image57.png"/><Relationship Id="rId5" Type="http://schemas.openxmlformats.org/officeDocument/2006/relationships/image" Target="../media/image89.png"/><Relationship Id="rId10" Type="http://schemas.openxmlformats.org/officeDocument/2006/relationships/image" Target="../media/image56.jpeg"/><Relationship Id="rId4" Type="http://schemas.openxmlformats.org/officeDocument/2006/relationships/image" Target="../media/image88.jpeg"/><Relationship Id="rId9" Type="http://schemas.openxmlformats.org/officeDocument/2006/relationships/image" Target="../media/image37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jpe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55.jpeg"/><Relationship Id="rId2" Type="http://schemas.openxmlformats.org/officeDocument/2006/relationships/image" Target="../media/image78.png"/><Relationship Id="rId16" Type="http://schemas.openxmlformats.org/officeDocument/2006/relationships/image" Target="../media/image58.jpe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56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jpeg"/><Relationship Id="rId7" Type="http://schemas.openxmlformats.org/officeDocument/2006/relationships/image" Target="../media/image95.jpeg"/><Relationship Id="rId2" Type="http://schemas.openxmlformats.org/officeDocument/2006/relationships/image" Target="../media/image9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4.png"/><Relationship Id="rId5" Type="http://schemas.openxmlformats.org/officeDocument/2006/relationships/image" Target="../media/image75.jpe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75.jpeg"/><Relationship Id="rId5" Type="http://schemas.openxmlformats.org/officeDocument/2006/relationships/image" Target="../media/image74.png"/><Relationship Id="rId4" Type="http://schemas.openxmlformats.org/officeDocument/2006/relationships/image" Target="../media/image7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4.jpeg"/><Relationship Id="rId7" Type="http://schemas.openxmlformats.org/officeDocument/2006/relationships/image" Target="../media/image48.png"/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47.jpeg"/><Relationship Id="rId5" Type="http://schemas.openxmlformats.org/officeDocument/2006/relationships/image" Target="../media/image46.png"/><Relationship Id="rId4" Type="http://schemas.openxmlformats.org/officeDocument/2006/relationships/image" Target="../media/image45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jpeg"/><Relationship Id="rId3" Type="http://schemas.openxmlformats.org/officeDocument/2006/relationships/image" Target="../media/image98.png"/><Relationship Id="rId7" Type="http://schemas.openxmlformats.org/officeDocument/2006/relationships/image" Target="../media/image102.jpe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01.png"/><Relationship Id="rId11" Type="http://schemas.openxmlformats.org/officeDocument/2006/relationships/image" Target="../media/image75.jpeg"/><Relationship Id="rId5" Type="http://schemas.openxmlformats.org/officeDocument/2006/relationships/image" Target="../media/image100.jpeg"/><Relationship Id="rId10" Type="http://schemas.openxmlformats.org/officeDocument/2006/relationships/image" Target="../media/image74.png"/><Relationship Id="rId4" Type="http://schemas.openxmlformats.org/officeDocument/2006/relationships/image" Target="../media/image99.jpeg"/><Relationship Id="rId9" Type="http://schemas.openxmlformats.org/officeDocument/2006/relationships/image" Target="../media/image73.jpe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104.jpeg"/><Relationship Id="rId7" Type="http://schemas.openxmlformats.org/officeDocument/2006/relationships/image" Target="../media/image73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3.jpeg"/><Relationship Id="rId5" Type="http://schemas.openxmlformats.org/officeDocument/2006/relationships/image" Target="../media/image106.png"/><Relationship Id="rId4" Type="http://schemas.openxmlformats.org/officeDocument/2006/relationships/image" Target="../media/image105.jpeg"/><Relationship Id="rId9" Type="http://schemas.openxmlformats.org/officeDocument/2006/relationships/image" Target="../media/image7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jpe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1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image" Target="../media/image78.png"/><Relationship Id="rId16" Type="http://schemas.openxmlformats.org/officeDocument/2006/relationships/image" Target="../media/image111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7" Type="http://schemas.openxmlformats.org/officeDocument/2006/relationships/image" Target="../media/image116.pn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13" Type="http://schemas.openxmlformats.org/officeDocument/2006/relationships/image" Target="../media/image126.emf"/><Relationship Id="rId18" Type="http://schemas.openxmlformats.org/officeDocument/2006/relationships/image" Target="../media/image56.jpeg"/><Relationship Id="rId3" Type="http://schemas.microsoft.com/office/2007/relationships/hdphoto" Target="../media/hdphoto1.wdp"/><Relationship Id="rId7" Type="http://schemas.openxmlformats.org/officeDocument/2006/relationships/image" Target="../media/image121.png"/><Relationship Id="rId12" Type="http://schemas.microsoft.com/office/2007/relationships/hdphoto" Target="../media/hdphoto2.wdp"/><Relationship Id="rId17" Type="http://schemas.openxmlformats.org/officeDocument/2006/relationships/image" Target="../media/image37.jpeg"/><Relationship Id="rId2" Type="http://schemas.openxmlformats.org/officeDocument/2006/relationships/image" Target="../media/image117.png"/><Relationship Id="rId16" Type="http://schemas.openxmlformats.org/officeDocument/2006/relationships/image" Target="../media/image55.jpeg"/><Relationship Id="rId20" Type="http://schemas.openxmlformats.org/officeDocument/2006/relationships/image" Target="../media/image7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20.png"/><Relationship Id="rId11" Type="http://schemas.openxmlformats.org/officeDocument/2006/relationships/image" Target="../media/image125.png"/><Relationship Id="rId5" Type="http://schemas.openxmlformats.org/officeDocument/2006/relationships/image" Target="../media/image119.jpeg"/><Relationship Id="rId15" Type="http://schemas.openxmlformats.org/officeDocument/2006/relationships/image" Target="../media/image58.jpeg"/><Relationship Id="rId10" Type="http://schemas.openxmlformats.org/officeDocument/2006/relationships/image" Target="../media/image124.png"/><Relationship Id="rId19" Type="http://schemas.openxmlformats.org/officeDocument/2006/relationships/image" Target="../media/image57.png"/><Relationship Id="rId4" Type="http://schemas.openxmlformats.org/officeDocument/2006/relationships/image" Target="../media/image118.png"/><Relationship Id="rId9" Type="http://schemas.openxmlformats.org/officeDocument/2006/relationships/image" Target="../media/image123.png"/><Relationship Id="rId14" Type="http://schemas.openxmlformats.org/officeDocument/2006/relationships/image" Target="../media/image1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emf"/><Relationship Id="rId2" Type="http://schemas.openxmlformats.org/officeDocument/2006/relationships/image" Target="../media/image128.emf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30.e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jpeg"/><Relationship Id="rId3" Type="http://schemas.openxmlformats.org/officeDocument/2006/relationships/image" Target="../media/image22.png"/><Relationship Id="rId21" Type="http://schemas.openxmlformats.org/officeDocument/2006/relationships/image" Target="../media/image79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55.jpeg"/><Relationship Id="rId2" Type="http://schemas.openxmlformats.org/officeDocument/2006/relationships/image" Target="../media/image78.png"/><Relationship Id="rId16" Type="http://schemas.openxmlformats.org/officeDocument/2006/relationships/image" Target="../media/image58.jpeg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56.jpe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1.png"/><Relationship Id="rId1" Type="http://schemas.openxmlformats.org/officeDocument/2006/relationships/slideLayout" Target="../slideLayouts/slideLayout23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image" Target="../media/image133.jpeg"/><Relationship Id="rId7" Type="http://schemas.openxmlformats.org/officeDocument/2006/relationships/image" Target="../media/image137.jpeg"/><Relationship Id="rId12" Type="http://schemas.openxmlformats.org/officeDocument/2006/relationships/image" Target="../media/image141.jpe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36.jpeg"/><Relationship Id="rId11" Type="http://schemas.openxmlformats.org/officeDocument/2006/relationships/image" Target="../media/image140.png"/><Relationship Id="rId5" Type="http://schemas.openxmlformats.org/officeDocument/2006/relationships/image" Target="../media/image135.png"/><Relationship Id="rId10" Type="http://schemas.openxmlformats.org/officeDocument/2006/relationships/image" Target="../media/image139.jpeg"/><Relationship Id="rId4" Type="http://schemas.openxmlformats.org/officeDocument/2006/relationships/image" Target="../media/image134.png"/><Relationship Id="rId9" Type="http://schemas.openxmlformats.org/officeDocument/2006/relationships/image" Target="../media/image138.jpe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image" Target="../media/image143.png"/><Relationship Id="rId7" Type="http://schemas.openxmlformats.org/officeDocument/2006/relationships/image" Target="../media/image147.png"/><Relationship Id="rId12" Type="http://schemas.openxmlformats.org/officeDocument/2006/relationships/image" Target="../media/image151.png"/><Relationship Id="rId2" Type="http://schemas.openxmlformats.org/officeDocument/2006/relationships/image" Target="../media/image14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46.png"/><Relationship Id="rId11" Type="http://schemas.openxmlformats.org/officeDocument/2006/relationships/image" Target="../media/image150.png"/><Relationship Id="rId5" Type="http://schemas.openxmlformats.org/officeDocument/2006/relationships/image" Target="../media/image145.png"/><Relationship Id="rId10" Type="http://schemas.openxmlformats.org/officeDocument/2006/relationships/image" Target="../media/image149.jpeg"/><Relationship Id="rId4" Type="http://schemas.openxmlformats.org/officeDocument/2006/relationships/image" Target="../media/image144.jpeg"/><Relationship Id="rId9" Type="http://schemas.microsoft.com/office/2007/relationships/hdphoto" Target="../media/hdphoto3.wdp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7" Type="http://schemas.openxmlformats.org/officeDocument/2006/relationships/image" Target="../media/image157.png"/><Relationship Id="rId2" Type="http://schemas.openxmlformats.org/officeDocument/2006/relationships/image" Target="../media/image152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56.jpeg"/><Relationship Id="rId5" Type="http://schemas.openxmlformats.org/officeDocument/2006/relationships/image" Target="../media/image155.jpeg"/><Relationship Id="rId4" Type="http://schemas.openxmlformats.org/officeDocument/2006/relationships/image" Target="../media/image154.jpe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9.png"/><Relationship Id="rId2" Type="http://schemas.openxmlformats.org/officeDocument/2006/relationships/image" Target="../media/image15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61.jpeg"/><Relationship Id="rId4" Type="http://schemas.openxmlformats.org/officeDocument/2006/relationships/image" Target="../media/image160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e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6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eg"/><Relationship Id="rId2" Type="http://schemas.openxmlformats.org/officeDocument/2006/relationships/image" Target="../media/image165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69.png"/><Relationship Id="rId5" Type="http://schemas.openxmlformats.org/officeDocument/2006/relationships/image" Target="../media/image168.jpeg"/><Relationship Id="rId4" Type="http://schemas.openxmlformats.org/officeDocument/2006/relationships/image" Target="../media/image167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1.jpeg"/><Relationship Id="rId2" Type="http://schemas.openxmlformats.org/officeDocument/2006/relationships/image" Target="../media/image170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73.jpeg"/><Relationship Id="rId4" Type="http://schemas.openxmlformats.org/officeDocument/2006/relationships/image" Target="../media/image172.jpe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5.jpeg"/><Relationship Id="rId2" Type="http://schemas.openxmlformats.org/officeDocument/2006/relationships/image" Target="../media/image174.png"/><Relationship Id="rId1" Type="http://schemas.openxmlformats.org/officeDocument/2006/relationships/slideLayout" Target="../slideLayouts/slideLayout23.xml"/><Relationship Id="rId4" Type="http://schemas.openxmlformats.org/officeDocument/2006/relationships/image" Target="../media/image176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8.jpeg"/><Relationship Id="rId2" Type="http://schemas.openxmlformats.org/officeDocument/2006/relationships/image" Target="../media/image177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80.jpeg"/><Relationship Id="rId4" Type="http://schemas.openxmlformats.org/officeDocument/2006/relationships/image" Target="../media/image1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7" Type="http://schemas.openxmlformats.org/officeDocument/2006/relationships/image" Target="../media/image58.jpe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57.png"/><Relationship Id="rId5" Type="http://schemas.openxmlformats.org/officeDocument/2006/relationships/image" Target="../media/image56.jpeg"/><Relationship Id="rId4" Type="http://schemas.openxmlformats.org/officeDocument/2006/relationships/image" Target="../media/image37.jpe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1.jpeg"/><Relationship Id="rId2" Type="http://schemas.openxmlformats.org/officeDocument/2006/relationships/image" Target="../media/image112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111.png"/><Relationship Id="rId4" Type="http://schemas.openxmlformats.org/officeDocument/2006/relationships/image" Target="../media/image182.png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9.jpeg"/><Relationship Id="rId3" Type="http://schemas.openxmlformats.org/officeDocument/2006/relationships/image" Target="../media/image184.jpeg"/><Relationship Id="rId7" Type="http://schemas.openxmlformats.org/officeDocument/2006/relationships/image" Target="../media/image188.jpeg"/><Relationship Id="rId2" Type="http://schemas.openxmlformats.org/officeDocument/2006/relationships/image" Target="../media/image183.jpe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187.jpeg"/><Relationship Id="rId5" Type="http://schemas.openxmlformats.org/officeDocument/2006/relationships/image" Target="../media/image186.jpeg"/><Relationship Id="rId10" Type="http://schemas.openxmlformats.org/officeDocument/2006/relationships/image" Target="../media/image191.jpeg"/><Relationship Id="rId4" Type="http://schemas.openxmlformats.org/officeDocument/2006/relationships/image" Target="../media/image185.png"/><Relationship Id="rId9" Type="http://schemas.openxmlformats.org/officeDocument/2006/relationships/image" Target="../media/image190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63.jpe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Espace réservé pour une image  57">
            <a:extLst>
              <a:ext uri="{FF2B5EF4-FFF2-40B4-BE49-F238E27FC236}">
                <a16:creationId xmlns:a16="http://schemas.microsoft.com/office/drawing/2014/main" id="{E406724E-BC5B-D135-5A58-647E0C6DB8C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186" b="11186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77F2464-132D-42C9-B965-9304FB61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par aspiration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B8F540-812C-B477-D0CB-E3079A57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</a:t>
            </a:fld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5A7D92-91E7-84AF-DAE9-A16EC15081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sz="1800" b="1" i="1" dirty="0"/>
              <a:t>Une solution pour applications sensibles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8D05142-7C85-7C61-F02E-6DECA75D82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FA208D1-F6F8-DDDD-6C8B-EA9C003CFC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AE130BA-6001-5ABA-5A49-EF7D901A2BC2}"/>
              </a:ext>
            </a:extLst>
          </p:cNvPr>
          <p:cNvGrpSpPr/>
          <p:nvPr/>
        </p:nvGrpSpPr>
        <p:grpSpPr>
          <a:xfrm>
            <a:off x="481012" y="359196"/>
            <a:ext cx="2255758" cy="1393386"/>
            <a:chOff x="304681" y="176322"/>
            <a:chExt cx="2255758" cy="1393386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0BF2D157-1738-A5A8-BD47-C576B18B1C04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9AD0C791-8FA5-7B35-5A23-D27D90410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65724A6D-5F8F-8F5B-D52C-DBF222448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DC178314-8DBB-B5E2-28D8-D126F60E7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602A0D92-8582-143E-7FC4-1B462563D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DB34FCAB-EB17-F77E-EBC6-4F743411E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C3A1FC6D-081A-28B0-33EA-5C237A127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319260F-1F03-F8FC-53C5-DA38520AFBDD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E50E753F-0618-EAC8-09B9-33C5F73DD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F40286D-7250-65A7-957E-A4B4BCDF5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F1668DE3-BB07-1673-3FC0-D9C1AB39E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20DF2939-066F-D868-DBFC-8FAD3A022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3CAFC295-B89F-3D91-457D-931E9144D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68C08870-991A-4D2C-6E24-7EE8077AD7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EC5A231B-6C7C-569B-F867-BCAFF6B87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5E087890-972D-237F-C529-710218251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7CD0D8C9-FFBF-3BF2-C15E-06CED34BDA53}"/>
              </a:ext>
            </a:extLst>
          </p:cNvPr>
          <p:cNvGrpSpPr/>
          <p:nvPr/>
        </p:nvGrpSpPr>
        <p:grpSpPr>
          <a:xfrm>
            <a:off x="395537" y="3934044"/>
            <a:ext cx="2304664" cy="969585"/>
            <a:chOff x="395537" y="3934044"/>
            <a:chExt cx="2304664" cy="969585"/>
          </a:xfrm>
        </p:grpSpPr>
        <p:grpSp>
          <p:nvGrpSpPr>
            <p:cNvPr id="2" name="Groupe 1">
              <a:extLst>
                <a:ext uri="{FF2B5EF4-FFF2-40B4-BE49-F238E27FC236}">
                  <a16:creationId xmlns:a16="http://schemas.microsoft.com/office/drawing/2014/main" id="{CE86DB14-D032-0980-4DC5-745E51079535}"/>
                </a:ext>
              </a:extLst>
            </p:cNvPr>
            <p:cNvGrpSpPr/>
            <p:nvPr/>
          </p:nvGrpSpPr>
          <p:grpSpPr>
            <a:xfrm>
              <a:off x="395537" y="3934044"/>
              <a:ext cx="2304664" cy="365898"/>
              <a:chOff x="395537" y="3934044"/>
              <a:chExt cx="2304664" cy="365898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7BC4074D-35CD-A665-C9CE-3EE21769EC1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6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2202533" y="3934044"/>
                <a:ext cx="497668" cy="365898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6E407C81-D693-A848-6446-6187E7FC845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612722" y="3970806"/>
                <a:ext cx="500965" cy="329136"/>
              </a:xfrm>
              <a:prstGeom prst="rect">
                <a:avLst/>
              </a:prstGeom>
            </p:spPr>
          </p:pic>
          <p:pic>
            <p:nvPicPr>
              <p:cNvPr id="10" name="Picture 28">
                <a:extLst>
                  <a:ext uri="{FF2B5EF4-FFF2-40B4-BE49-F238E27FC236}">
                    <a16:creationId xmlns:a16="http://schemas.microsoft.com/office/drawing/2014/main" id="{DC9FFB6A-A097-A945-22FE-791431CC291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5537" y="3974070"/>
                <a:ext cx="542420" cy="3258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B22D3C06-75DD-D873-8F0E-111D5ED52C3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26803" y="3974290"/>
                <a:ext cx="497073" cy="325652"/>
              </a:xfrm>
              <a:prstGeom prst="rect">
                <a:avLst/>
              </a:prstGeom>
            </p:spPr>
          </p:pic>
        </p:grpSp>
        <p:grpSp>
          <p:nvGrpSpPr>
            <p:cNvPr id="36" name="Groupe 35">
              <a:extLst>
                <a:ext uri="{FF2B5EF4-FFF2-40B4-BE49-F238E27FC236}">
                  <a16:creationId xmlns:a16="http://schemas.microsoft.com/office/drawing/2014/main" id="{3CD431E4-BC1C-BA9A-51C7-7BAE7F90DFE2}"/>
                </a:ext>
              </a:extLst>
            </p:cNvPr>
            <p:cNvGrpSpPr/>
            <p:nvPr/>
          </p:nvGrpSpPr>
          <p:grpSpPr>
            <a:xfrm>
              <a:off x="429696" y="4443958"/>
              <a:ext cx="1614392" cy="459671"/>
              <a:chOff x="429696" y="4443958"/>
              <a:chExt cx="1614392" cy="459671"/>
            </a:xfrm>
          </p:grpSpPr>
          <p:pic>
            <p:nvPicPr>
              <p:cNvPr id="16" name="Image 15" descr="Une image contenant texte, Appareils électroniques&#10;&#10;Description générée automatiquement">
                <a:extLst>
                  <a:ext uri="{FF2B5EF4-FFF2-40B4-BE49-F238E27FC236}">
                    <a16:creationId xmlns:a16="http://schemas.microsoft.com/office/drawing/2014/main" id="{E4A835C6-5941-3BF4-23D2-D6BC5FB8F43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429696" y="4443958"/>
                <a:ext cx="474101" cy="459671"/>
              </a:xfrm>
              <a:prstGeom prst="rect">
                <a:avLst/>
              </a:prstGeom>
            </p:spPr>
          </p:pic>
          <p:pic>
            <p:nvPicPr>
              <p:cNvPr id="17" name="Image 16" descr="Une image contenant texte, équipement électronique&#10;&#10;Description générée automatiquement">
                <a:extLst>
                  <a:ext uri="{FF2B5EF4-FFF2-40B4-BE49-F238E27FC236}">
                    <a16:creationId xmlns:a16="http://schemas.microsoft.com/office/drawing/2014/main" id="{7D2442AA-CB2E-94CF-21BD-6C30E0DFC7C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017637" y="4548444"/>
                <a:ext cx="474101" cy="355185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194BAFB8-847A-77F1-BE28-660B1389521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1589173" y="4551594"/>
                <a:ext cx="454915" cy="352035"/>
              </a:xfrm>
              <a:prstGeom prst="rect">
                <a:avLst/>
              </a:prstGeom>
            </p:spPr>
          </p:pic>
        </p:grpSp>
      </p:grpSp>
      <p:sp>
        <p:nvSpPr>
          <p:cNvPr id="13" name="ZoneTexte 12">
            <a:extLst>
              <a:ext uri="{FF2B5EF4-FFF2-40B4-BE49-F238E27FC236}">
                <a16:creationId xmlns:a16="http://schemas.microsoft.com/office/drawing/2014/main" id="{85E05BF3-5D57-C226-0826-BB62E65D1BDA}"/>
              </a:ext>
            </a:extLst>
          </p:cNvPr>
          <p:cNvSpPr txBox="1"/>
          <p:nvPr/>
        </p:nvSpPr>
        <p:spPr>
          <a:xfrm>
            <a:off x="1769735" y="4659982"/>
            <a:ext cx="914400" cy="91440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/>
            <a:endParaRPr lang="fr-FR" sz="1100" dirty="0" err="1"/>
          </a:p>
        </p:txBody>
      </p:sp>
      <p:grpSp>
        <p:nvGrpSpPr>
          <p:cNvPr id="38" name="Groupe 37">
            <a:extLst>
              <a:ext uri="{FF2B5EF4-FFF2-40B4-BE49-F238E27FC236}">
                <a16:creationId xmlns:a16="http://schemas.microsoft.com/office/drawing/2014/main" id="{417817E7-F142-7378-F827-8780FC476675}"/>
              </a:ext>
            </a:extLst>
          </p:cNvPr>
          <p:cNvGrpSpPr/>
          <p:nvPr/>
        </p:nvGrpSpPr>
        <p:grpSpPr>
          <a:xfrm>
            <a:off x="356634" y="4915009"/>
            <a:ext cx="2016224" cy="169277"/>
            <a:chOff x="356634" y="4915009"/>
            <a:chExt cx="2016224" cy="169277"/>
          </a:xfrm>
        </p:grpSpPr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1819730F-79A0-4ED6-7D0C-F8B29CD8D7BE}"/>
                </a:ext>
              </a:extLst>
            </p:cNvPr>
            <p:cNvSpPr txBox="1"/>
            <p:nvPr/>
          </p:nvSpPr>
          <p:spPr>
            <a:xfrm>
              <a:off x="356634" y="4915009"/>
              <a:ext cx="2016224" cy="169277"/>
            </a:xfrm>
            <a:prstGeom prst="rect">
              <a:avLst/>
            </a:prstGeom>
            <a:solidFill>
              <a:schemeClr val="bg1">
                <a:alpha val="69000"/>
              </a:schemeClr>
            </a:solidFill>
          </p:spPr>
          <p:txBody>
            <a:bodyPr wrap="square" rtlCol="0">
              <a:spAutoFit/>
            </a:bodyPr>
            <a:lstStyle/>
            <a:p>
              <a:r>
                <a:rPr lang="fr-FR" sz="500" i="1" dirty="0"/>
                <a:t>Visuels produits et applications :</a:t>
              </a:r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B9D1D3E8-1097-9CEE-BE72-86968473BF46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1364746" y="4960135"/>
              <a:ext cx="348630" cy="7902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70792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>
            <a:extLst>
              <a:ext uri="{FF2B5EF4-FFF2-40B4-BE49-F238E27FC236}">
                <a16:creationId xmlns:a16="http://schemas.microsoft.com/office/drawing/2014/main" id="{AD6E86F8-7C76-85CB-3BC9-8E1B347CD462}"/>
              </a:ext>
            </a:extLst>
          </p:cNvPr>
          <p:cNvSpPr/>
          <p:nvPr/>
        </p:nvSpPr>
        <p:spPr bwMode="auto">
          <a:xfrm>
            <a:off x="126950" y="3448038"/>
            <a:ext cx="1890513" cy="640747"/>
          </a:xfrm>
          <a:prstGeom prst="rect">
            <a:avLst/>
          </a:prstGeom>
          <a:solidFill>
            <a:srgbClr val="E5CFB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900" kern="0" dirty="0">
              <a:solidFill>
                <a:srgbClr val="000000"/>
              </a:solidFill>
            </a:endParaRP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8F65DB7-284C-9440-96BB-DCA6AFBA8853}"/>
              </a:ext>
            </a:extLst>
          </p:cNvPr>
          <p:cNvSpPr/>
          <p:nvPr/>
        </p:nvSpPr>
        <p:spPr>
          <a:xfrm>
            <a:off x="165576" y="3448038"/>
            <a:ext cx="1813261" cy="630942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100" b="1" kern="0" cap="small" dirty="0"/>
              <a:t>Espaces cachés, objets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400" kern="0" dirty="0"/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kern="0" dirty="0"/>
              <a:t>Risques isolés,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kern="0" dirty="0"/>
              <a:t>traversées de locaux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B3B8EB9-A645-C233-5006-79A2BED9615C}"/>
              </a:ext>
            </a:extLst>
          </p:cNvPr>
          <p:cNvSpPr>
            <a:spLocks noChangeAspect="1"/>
          </p:cNvSpPr>
          <p:nvPr/>
        </p:nvSpPr>
        <p:spPr bwMode="auto">
          <a:xfrm>
            <a:off x="6076959" y="1148582"/>
            <a:ext cx="2743489" cy="817473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63500" dir="2700000" algn="tl" rotWithShape="0">
              <a:srgbClr val="C3C3C7">
                <a:alpha val="40000"/>
              </a:srgb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900" kern="0" dirty="0">
              <a:solidFill>
                <a:srgbClr val="000000"/>
              </a:solidFill>
            </a:endParaRPr>
          </a:p>
        </p:txBody>
      </p:sp>
      <p:sp>
        <p:nvSpPr>
          <p:cNvPr id="10" name="Titre 9">
            <a:extLst>
              <a:ext uri="{FF2B5EF4-FFF2-40B4-BE49-F238E27FC236}">
                <a16:creationId xmlns:a16="http://schemas.microsoft.com/office/drawing/2014/main" id="{8A1AD522-1B37-E4EA-43C0-F79C75437C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par aspiration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E48D3AD-556C-D63C-BC6E-84605C5E6D3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10</a:t>
            </a:fld>
            <a:endParaRPr lang="en-US" dirty="0"/>
          </a:p>
        </p:txBody>
      </p:sp>
      <p:pic>
        <p:nvPicPr>
          <p:cNvPr id="49" name="Image 48"/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4136" y="1176652"/>
            <a:ext cx="909134" cy="761333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 bwMode="auto">
          <a:xfrm>
            <a:off x="3140167" y="4177992"/>
            <a:ext cx="4016537" cy="55399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900" kern="0" dirty="0">
              <a:solidFill>
                <a:srgbClr val="000000"/>
              </a:solidFill>
            </a:endParaRPr>
          </a:p>
        </p:txBody>
      </p:sp>
      <p:grpSp>
        <p:nvGrpSpPr>
          <p:cNvPr id="29" name="Groupe 28">
            <a:extLst>
              <a:ext uri="{FF2B5EF4-FFF2-40B4-BE49-F238E27FC236}">
                <a16:creationId xmlns:a16="http://schemas.microsoft.com/office/drawing/2014/main" id="{A93296EE-BFEC-1D39-B5BC-79E7E9637EC2}"/>
              </a:ext>
            </a:extLst>
          </p:cNvPr>
          <p:cNvGrpSpPr/>
          <p:nvPr/>
        </p:nvGrpSpPr>
        <p:grpSpPr>
          <a:xfrm>
            <a:off x="4215734" y="3448038"/>
            <a:ext cx="2975550" cy="1237784"/>
            <a:chOff x="4181155" y="3448038"/>
            <a:chExt cx="2975550" cy="1237784"/>
          </a:xfrm>
        </p:grpSpPr>
        <p:sp>
          <p:nvSpPr>
            <p:cNvPr id="51" name="Rectangle 50"/>
            <p:cNvSpPr/>
            <p:nvPr/>
          </p:nvSpPr>
          <p:spPr bwMode="auto">
            <a:xfrm>
              <a:off x="4181155" y="3448038"/>
              <a:ext cx="2975550" cy="646331"/>
            </a:xfrm>
            <a:prstGeom prst="rect">
              <a:avLst/>
            </a:prstGeom>
            <a:gradFill flip="none" rotWithShape="0">
              <a:gsLst>
                <a:gs pos="30000">
                  <a:srgbClr val="CC6600"/>
                </a:gs>
                <a:gs pos="64000">
                  <a:srgbClr val="E6AF00"/>
                </a:gs>
              </a:gsLst>
              <a:path path="circle">
                <a:fillToRect l="100000" t="100000"/>
              </a:path>
              <a:tileRect r="-100000" b="-100000"/>
            </a:gra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900" kern="0" dirty="0">
                <a:solidFill>
                  <a:srgbClr val="000000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4208618" y="3448038"/>
              <a:ext cx="2934372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100" b="1" kern="0" cap="small" dirty="0">
                  <a:solidFill>
                    <a:srgbClr val="FFFFFF"/>
                  </a:solidFill>
                </a:rPr>
                <a:t>Environnement perturbé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400" kern="0" dirty="0">
                <a:solidFill>
                  <a:srgbClr val="FFFFFF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kern="0" dirty="0">
                  <a:solidFill>
                    <a:srgbClr val="FFFFFF"/>
                  </a:solidFill>
                </a:rPr>
                <a:t>hauteur, accessibilité, hygrométrie, 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kern="0" dirty="0">
                  <a:solidFill>
                    <a:srgbClr val="FFFFFF"/>
                  </a:solidFill>
                </a:rPr>
                <a:t>températures négatives, empoussièrement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4181155" y="4177991"/>
              <a:ext cx="2975549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en-AU" sz="900" i="1" dirty="0">
                  <a:solidFill>
                    <a:srgbClr val="000000"/>
                  </a:solidFill>
                  <a:cs typeface="Arial" charset="0"/>
                </a:rPr>
                <a:t>Monuments </a:t>
              </a:r>
              <a:r>
                <a:rPr lang="fr-FR" sz="900" i="1" dirty="0">
                  <a:solidFill>
                    <a:srgbClr val="000000"/>
                  </a:solidFill>
                  <a:cs typeface="Arial" charset="0"/>
                </a:rPr>
                <a:t>historiques</a:t>
              </a:r>
              <a:r>
                <a:rPr lang="en-AU" sz="900" i="1" dirty="0">
                  <a:solidFill>
                    <a:srgbClr val="000000"/>
                  </a:solidFill>
                  <a:cs typeface="Arial" charset="0"/>
                </a:rPr>
                <a:t>, combles, </a:t>
              </a:r>
              <a:r>
                <a:rPr lang="fr-FR" sz="900" i="1" dirty="0">
                  <a:solidFill>
                    <a:srgbClr val="000000"/>
                  </a:solidFill>
                  <a:cs typeface="Arial" charset="0"/>
                </a:rPr>
                <a:t>entrepôts, usines de production, fabrication, salles</a:t>
              </a:r>
              <a:r>
                <a:rPr lang="en-AU" sz="900" i="1" dirty="0">
                  <a:solidFill>
                    <a:srgbClr val="000000"/>
                  </a:solidFill>
                  <a:cs typeface="Arial" charset="0"/>
                </a:rPr>
                <a:t> de commutation,     </a:t>
              </a:r>
              <a:r>
                <a:rPr lang="fr-FR" sz="900" i="1" dirty="0">
                  <a:solidFill>
                    <a:srgbClr val="000000"/>
                  </a:solidFill>
                  <a:cs typeface="Arial" charset="0"/>
                </a:rPr>
                <a:t>locaux</a:t>
              </a:r>
              <a:r>
                <a:rPr lang="en-AU" sz="900" i="1" dirty="0">
                  <a:solidFill>
                    <a:srgbClr val="000000"/>
                  </a:solidFill>
                  <a:cs typeface="Arial" charset="0"/>
                </a:rPr>
                <a:t> </a:t>
              </a:r>
              <a:r>
                <a:rPr lang="fr-FR" sz="900" i="1" dirty="0">
                  <a:solidFill>
                    <a:srgbClr val="000000"/>
                  </a:solidFill>
                  <a:cs typeface="Arial" charset="0"/>
                </a:rPr>
                <a:t>électriques</a:t>
              </a:r>
              <a:r>
                <a:rPr lang="en-AU" sz="900" i="1" dirty="0">
                  <a:solidFill>
                    <a:srgbClr val="000000"/>
                  </a:solidFill>
                  <a:cs typeface="Arial" charset="0"/>
                </a:rPr>
                <a:t>, </a:t>
              </a:r>
              <a:r>
                <a:rPr lang="fr-FR" sz="900" i="1" dirty="0">
                  <a:solidFill>
                    <a:srgbClr val="000000"/>
                  </a:solidFill>
                  <a:cs typeface="Arial" charset="0"/>
                </a:rPr>
                <a:t>centrale électrique, …</a:t>
              </a:r>
              <a:endParaRPr lang="en-AU" sz="900" i="1" dirty="0">
                <a:solidFill>
                  <a:srgbClr val="000000"/>
                </a:solidFill>
                <a:cs typeface="Arial" charset="0"/>
              </a:endParaRPr>
            </a:p>
          </p:txBody>
        </p:sp>
      </p:grpSp>
      <p:sp>
        <p:nvSpPr>
          <p:cNvPr id="58" name="Rectangle 57"/>
          <p:cNvSpPr/>
          <p:nvPr/>
        </p:nvSpPr>
        <p:spPr bwMode="auto">
          <a:xfrm>
            <a:off x="183805" y="4177992"/>
            <a:ext cx="2767901" cy="553998"/>
          </a:xfrm>
          <a:prstGeom prst="rect">
            <a:avLst/>
          </a:prstGeom>
          <a:noFill/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900" kern="0" dirty="0">
              <a:solidFill>
                <a:srgbClr val="000000"/>
              </a:solidFill>
            </a:endParaRPr>
          </a:p>
        </p:txBody>
      </p: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3EBA53CC-87C5-D5ED-F807-C1B88EF33919}"/>
              </a:ext>
            </a:extLst>
          </p:cNvPr>
          <p:cNvGrpSpPr/>
          <p:nvPr/>
        </p:nvGrpSpPr>
        <p:grpSpPr>
          <a:xfrm>
            <a:off x="2171342" y="3448038"/>
            <a:ext cx="1890513" cy="1237784"/>
            <a:chOff x="2033415" y="3448038"/>
            <a:chExt cx="1890513" cy="1237784"/>
          </a:xfrm>
        </p:grpSpPr>
        <p:sp>
          <p:nvSpPr>
            <p:cNvPr id="56" name="Rectangle 55"/>
            <p:cNvSpPr/>
            <p:nvPr/>
          </p:nvSpPr>
          <p:spPr bwMode="auto">
            <a:xfrm>
              <a:off x="2033415" y="3453621"/>
              <a:ext cx="1890513" cy="640747"/>
            </a:xfrm>
            <a:prstGeom prst="rect">
              <a:avLst/>
            </a:prstGeom>
            <a:solidFill>
              <a:srgbClr val="339933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900" kern="0" dirty="0">
                <a:solidFill>
                  <a:srgbClr val="000000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072041" y="3448038"/>
              <a:ext cx="1813261" cy="630942"/>
            </a:xfrm>
            <a:prstGeom prst="rect">
              <a:avLst/>
            </a:prstGeom>
            <a:ln>
              <a:noFill/>
            </a:ln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100" b="1" kern="0" cap="small" dirty="0">
                  <a:solidFill>
                    <a:srgbClr val="FFFFFF"/>
                  </a:solidFill>
                </a:rPr>
                <a:t>Environnement sensible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400" kern="0" dirty="0">
                <a:solidFill>
                  <a:srgbClr val="FFFFFF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kern="0" dirty="0">
                  <a:solidFill>
                    <a:srgbClr val="FFFFFF"/>
                  </a:solidFill>
                </a:rPr>
                <a:t>Confinement,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kern="0" dirty="0">
                  <a:solidFill>
                    <a:srgbClr val="FFFFFF"/>
                  </a:solidFill>
                </a:rPr>
                <a:t>ventilation, dilution</a:t>
              </a: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033415" y="4177991"/>
              <a:ext cx="1890513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900" i="1" kern="0" dirty="0">
                  <a:solidFill>
                    <a:srgbClr val="000000"/>
                  </a:solidFill>
                </a:rPr>
                <a:t>Datacenters, Salles blanches, locaux réseaux, salles serveurs et télécoms, …</a:t>
              </a:r>
            </a:p>
          </p:txBody>
        </p:sp>
      </p:grpSp>
      <p:sp>
        <p:nvSpPr>
          <p:cNvPr id="63" name="Rectangle 62"/>
          <p:cNvSpPr/>
          <p:nvPr/>
        </p:nvSpPr>
        <p:spPr bwMode="auto">
          <a:xfrm>
            <a:off x="7364333" y="4177992"/>
            <a:ext cx="1475284" cy="553998"/>
          </a:xfrm>
          <a:prstGeom prst="rect">
            <a:avLst/>
          </a:prstGeom>
          <a:solidFill>
            <a:schemeClr val="bg2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900" kern="0" dirty="0">
              <a:solidFill>
                <a:srgbClr val="000000"/>
              </a:solidFill>
            </a:endParaRPr>
          </a:p>
        </p:txBody>
      </p: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22365E1-1C41-948A-D316-52D20BAAEC7D}"/>
              </a:ext>
            </a:extLst>
          </p:cNvPr>
          <p:cNvGrpSpPr/>
          <p:nvPr/>
        </p:nvGrpSpPr>
        <p:grpSpPr>
          <a:xfrm>
            <a:off x="7345164" y="3448038"/>
            <a:ext cx="1493621" cy="1237784"/>
            <a:chOff x="7345164" y="3448038"/>
            <a:chExt cx="1493621" cy="1237784"/>
          </a:xfrm>
        </p:grpSpPr>
        <p:sp>
          <p:nvSpPr>
            <p:cNvPr id="61" name="Rectangle 60"/>
            <p:cNvSpPr/>
            <p:nvPr/>
          </p:nvSpPr>
          <p:spPr bwMode="auto">
            <a:xfrm>
              <a:off x="7345164" y="3448038"/>
              <a:ext cx="1475284" cy="646330"/>
            </a:xfrm>
            <a:prstGeom prst="rect">
              <a:avLst/>
            </a:prstGeom>
            <a:solidFill>
              <a:schemeClr val="accent5">
                <a:lumMod val="5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900" kern="0" dirty="0">
                <a:solidFill>
                  <a:srgbClr val="000000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7345997" y="3448038"/>
              <a:ext cx="1474451" cy="63094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100" b="1" kern="0" cap="small" dirty="0">
                  <a:solidFill>
                    <a:srgbClr val="FFFFFF"/>
                  </a:solidFill>
                </a:rPr>
                <a:t>Industrie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400" b="1" kern="0" cap="small" dirty="0">
                <a:solidFill>
                  <a:srgbClr val="FFFFFF"/>
                </a:solidFill>
              </a:endParaRP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kern="0" dirty="0">
                  <a:solidFill>
                    <a:srgbClr val="FFFFFF"/>
                  </a:solidFill>
                </a:rPr>
                <a:t>Contamination permanente</a:t>
              </a: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7364333" y="4177991"/>
              <a:ext cx="1474452" cy="50783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900" i="1" kern="0" dirty="0">
                  <a:solidFill>
                    <a:srgbClr val="000000"/>
                  </a:solidFill>
                </a:rPr>
                <a:t>Déchetteries, convoyeurs,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900" i="1" kern="0" dirty="0">
                  <a:solidFill>
                    <a:srgbClr val="000000"/>
                  </a:solidFill>
                </a:rPr>
                <a:t>…</a:t>
              </a:r>
            </a:p>
          </p:txBody>
        </p:sp>
      </p:grpSp>
      <p:sp>
        <p:nvSpPr>
          <p:cNvPr id="55" name="Rectangle 54"/>
          <p:cNvSpPr/>
          <p:nvPr/>
        </p:nvSpPr>
        <p:spPr bwMode="auto">
          <a:xfrm>
            <a:off x="2947412" y="1158498"/>
            <a:ext cx="251857" cy="182318"/>
          </a:xfrm>
          <a:prstGeom prst="rect">
            <a:avLst/>
          </a:prstGeom>
          <a:solidFill>
            <a:srgbClr val="FFFF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900" kern="0" dirty="0">
              <a:solidFill>
                <a:srgbClr val="000000"/>
              </a:solidFill>
            </a:endParaRPr>
          </a:p>
        </p:txBody>
      </p:sp>
      <p:sp>
        <p:nvSpPr>
          <p:cNvPr id="60" name="Rectangle 59"/>
          <p:cNvSpPr>
            <a:spLocks noChangeAspect="1"/>
          </p:cNvSpPr>
          <p:nvPr/>
        </p:nvSpPr>
        <p:spPr bwMode="auto">
          <a:xfrm>
            <a:off x="192392" y="1148582"/>
            <a:ext cx="5531736" cy="817473"/>
          </a:xfrm>
          <a:prstGeom prst="rect">
            <a:avLst/>
          </a:prstGeom>
          <a:solidFill>
            <a:srgbClr val="97CDE1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>
            <a:outerShdw blurRad="50800" dist="635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900" kern="0" dirty="0">
              <a:solidFill>
                <a:srgbClr val="000000"/>
              </a:solidFill>
            </a:endParaRPr>
          </a:p>
        </p:txBody>
      </p:sp>
      <p:pic>
        <p:nvPicPr>
          <p:cNvPr id="73" name="Image 7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34" t="8023" r="6910" b="5492"/>
          <a:stretch/>
        </p:blipFill>
        <p:spPr>
          <a:xfrm>
            <a:off x="1489554" y="1389472"/>
            <a:ext cx="738483" cy="485186"/>
          </a:xfrm>
          <a:prstGeom prst="rect">
            <a:avLst/>
          </a:prstGeom>
        </p:spPr>
      </p:pic>
      <p:pic>
        <p:nvPicPr>
          <p:cNvPr id="74" name="Picture 28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6686" y="1378547"/>
            <a:ext cx="799591" cy="4803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5" name="Image 74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84" t="21666" r="18728" b="19678"/>
          <a:stretch/>
        </p:blipFill>
        <p:spPr>
          <a:xfrm>
            <a:off x="3804926" y="1353762"/>
            <a:ext cx="732743" cy="48004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5EB158-6872-5157-E495-79CDE7024CD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gammes de produits et leurs applications</a:t>
            </a:r>
            <a:endParaRPr kumimoji="0" lang="fr-FR" sz="1400" b="1" i="0" u="none" strike="noStrike" kern="1200" cap="none" spc="0" normalizeH="0" baseline="3000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0E321E14-1395-3F12-A22D-2E23EE43C69E}"/>
              </a:ext>
            </a:extLst>
          </p:cNvPr>
          <p:cNvCxnSpPr>
            <a:cxnSpLocks/>
            <a:stCxn id="8" idx="2"/>
            <a:endCxn id="67" idx="0"/>
          </p:cNvCxnSpPr>
          <p:nvPr/>
        </p:nvCxnSpPr>
        <p:spPr>
          <a:xfrm rot="5400000">
            <a:off x="5708573" y="759610"/>
            <a:ext cx="533687" cy="294657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00F77028-234B-9DC8-2724-EA8C7792BFD2}"/>
              </a:ext>
            </a:extLst>
          </p:cNvPr>
          <p:cNvGrpSpPr/>
          <p:nvPr/>
        </p:nvGrpSpPr>
        <p:grpSpPr>
          <a:xfrm>
            <a:off x="183805" y="2499742"/>
            <a:ext cx="8636643" cy="389862"/>
            <a:chOff x="183805" y="2353792"/>
            <a:chExt cx="8636643" cy="389862"/>
          </a:xfrm>
        </p:grpSpPr>
        <p:sp>
          <p:nvSpPr>
            <p:cNvPr id="67" name="Rectangle 66"/>
            <p:cNvSpPr/>
            <p:nvPr/>
          </p:nvSpPr>
          <p:spPr bwMode="auto">
            <a:xfrm>
              <a:off x="183805" y="2353792"/>
              <a:ext cx="8636643" cy="389862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 w="12700" cap="flat" cmpd="sng" algn="ctr">
              <a:noFill/>
              <a:prstDash val="lg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900" kern="0" dirty="0">
                <a:solidFill>
                  <a:srgbClr val="000000"/>
                </a:solidFill>
              </a:endParaRPr>
            </a:p>
          </p:txBody>
        </p:sp>
        <p:sp>
          <p:nvSpPr>
            <p:cNvPr id="68" name="ZoneTexte 67"/>
            <p:cNvSpPr txBox="1"/>
            <p:nvPr/>
          </p:nvSpPr>
          <p:spPr>
            <a:xfrm>
              <a:off x="846806" y="2417918"/>
              <a:ext cx="7310640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100" b="1" kern="0" cap="small" dirty="0">
                  <a:solidFill>
                    <a:schemeClr val="accent2">
                      <a:lumMod val="20000"/>
                      <a:lumOff val="80000"/>
                    </a:schemeClr>
                  </a:solidFill>
                </a:rPr>
                <a:t>Filtres complémentaires optionnels associés</a:t>
              </a:r>
            </a:p>
          </p:txBody>
        </p:sp>
      </p:grpSp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55516843-6B55-7018-9400-4B2DED4E5185}"/>
              </a:ext>
            </a:extLst>
          </p:cNvPr>
          <p:cNvCxnSpPr>
            <a:stCxn id="60" idx="2"/>
            <a:endCxn id="67" idx="0"/>
          </p:cNvCxnSpPr>
          <p:nvPr/>
        </p:nvCxnSpPr>
        <p:spPr>
          <a:xfrm rot="16200000" flipH="1">
            <a:off x="3463350" y="1460964"/>
            <a:ext cx="533687" cy="1543867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DBC4DEBF-1C42-DA96-E819-E1ADA210A4F2}"/>
              </a:ext>
            </a:extLst>
          </p:cNvPr>
          <p:cNvCxnSpPr>
            <a:cxnSpLocks/>
            <a:stCxn id="67" idx="2"/>
            <a:endCxn id="52" idx="0"/>
          </p:cNvCxnSpPr>
          <p:nvPr/>
        </p:nvCxnSpPr>
        <p:spPr>
          <a:xfrm rot="16200000" flipH="1">
            <a:off x="4827038" y="2564693"/>
            <a:ext cx="558434" cy="1208256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 : en angle 19">
            <a:extLst>
              <a:ext uri="{FF2B5EF4-FFF2-40B4-BE49-F238E27FC236}">
                <a16:creationId xmlns:a16="http://schemas.microsoft.com/office/drawing/2014/main" id="{AC7C2CD5-BA4D-7D5B-7CC4-188FA3A3072D}"/>
              </a:ext>
            </a:extLst>
          </p:cNvPr>
          <p:cNvCxnSpPr>
            <a:cxnSpLocks/>
            <a:stCxn id="67" idx="2"/>
            <a:endCxn id="57" idx="0"/>
          </p:cNvCxnSpPr>
          <p:nvPr/>
        </p:nvCxnSpPr>
        <p:spPr>
          <a:xfrm rot="5400000">
            <a:off x="3530146" y="2476057"/>
            <a:ext cx="558434" cy="138552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64B6010A-424A-8260-BA0B-7EF22ACA2E05}"/>
              </a:ext>
            </a:extLst>
          </p:cNvPr>
          <p:cNvCxnSpPr>
            <a:stCxn id="67" idx="2"/>
            <a:endCxn id="61" idx="0"/>
          </p:cNvCxnSpPr>
          <p:nvPr/>
        </p:nvCxnSpPr>
        <p:spPr>
          <a:xfrm rot="16200000" flipH="1">
            <a:off x="6013249" y="1378481"/>
            <a:ext cx="558434" cy="3580679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D0B70F63-A993-FA69-1576-CC802FB0C5D3}"/>
              </a:ext>
            </a:extLst>
          </p:cNvPr>
          <p:cNvSpPr/>
          <p:nvPr/>
        </p:nvSpPr>
        <p:spPr>
          <a:xfrm>
            <a:off x="129849" y="4182719"/>
            <a:ext cx="1890513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900" i="1" kern="0" dirty="0">
                <a:solidFill>
                  <a:srgbClr val="000000"/>
                </a:solidFill>
              </a:rPr>
              <a:t>Gaines, armoires électriques, …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4299160B-68BA-C4AD-358D-DEDA302FF2A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308" b="11308"/>
          <a:stretch/>
        </p:blipFill>
        <p:spPr>
          <a:xfrm>
            <a:off x="367961" y="1307471"/>
            <a:ext cx="732944" cy="567187"/>
          </a:xfrm>
          <a:prstGeom prst="rect">
            <a:avLst/>
          </a:prstGeom>
        </p:spPr>
      </p:pic>
      <p:cxnSp>
        <p:nvCxnSpPr>
          <p:cNvPr id="7" name="Connecteur : en angle 6">
            <a:extLst>
              <a:ext uri="{FF2B5EF4-FFF2-40B4-BE49-F238E27FC236}">
                <a16:creationId xmlns:a16="http://schemas.microsoft.com/office/drawing/2014/main" id="{E69A2DC1-71D8-A7C1-05A2-43D85BE9109F}"/>
              </a:ext>
            </a:extLst>
          </p:cNvPr>
          <p:cNvCxnSpPr>
            <a:stCxn id="67" idx="2"/>
            <a:endCxn id="26" idx="0"/>
          </p:cNvCxnSpPr>
          <p:nvPr/>
        </p:nvCxnSpPr>
        <p:spPr>
          <a:xfrm rot="5400000">
            <a:off x="2507950" y="1453861"/>
            <a:ext cx="558434" cy="3429920"/>
          </a:xfrm>
          <a:prstGeom prst="bentConnector3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texte, Appareils électroniques&#10;&#10;Description générée automatiquement">
            <a:extLst>
              <a:ext uri="{FF2B5EF4-FFF2-40B4-BE49-F238E27FC236}">
                <a16:creationId xmlns:a16="http://schemas.microsoft.com/office/drawing/2014/main" id="{0E9FB08B-E284-9C65-BF63-B4EC1F987BD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6319" y="1229786"/>
            <a:ext cx="672355" cy="651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9695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pour une image  13" descr="Une image contenant bâtiment, extérieur, cité, gratte-ciel&#10;&#10;Description générée automatiquement">
            <a:extLst>
              <a:ext uri="{FF2B5EF4-FFF2-40B4-BE49-F238E27FC236}">
                <a16:creationId xmlns:a16="http://schemas.microsoft.com/office/drawing/2014/main" id="{2CD1560C-439F-635D-EC9A-A5C87479C0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9" b="7659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77F2464-132D-42C9-B965-9304FB61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par aspiration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B8F540-812C-B477-D0CB-E3079A57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11</a:t>
            </a:fld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5A7D92-91E7-84AF-DAE9-A16EC150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0" y="3134917"/>
            <a:ext cx="3962914" cy="1125140"/>
          </a:xfrm>
        </p:spPr>
        <p:txBody>
          <a:bodyPr/>
          <a:lstStyle/>
          <a:p>
            <a:r>
              <a:rPr lang="fr-FR" sz="1800" b="1" i="1" dirty="0"/>
              <a:t>La gamme VEU</a:t>
            </a:r>
            <a:r>
              <a:rPr lang="fr-FR" sz="1800" b="1" i="1" baseline="30000" dirty="0"/>
              <a:t>®</a:t>
            </a:r>
            <a:r>
              <a:rPr lang="fr-FR" sz="1800" b="1" i="1" dirty="0"/>
              <a:t>, VEP</a:t>
            </a:r>
            <a:r>
              <a:rPr lang="fr-FR" sz="1800" b="1" i="1" baseline="30000" dirty="0"/>
              <a:t>®, </a:t>
            </a:r>
            <a:r>
              <a:rPr lang="fr-FR" sz="1800" b="1" i="1" dirty="0"/>
              <a:t>VLI</a:t>
            </a:r>
            <a:r>
              <a:rPr lang="fr-FR" sz="1800" b="1" i="1" baseline="30000" dirty="0"/>
              <a:t>®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8D05142-7C85-7C61-F02E-6DECA75D82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FA208D1-F6F8-DDDD-6C8B-EA9C003CFC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AE130BA-6001-5ABA-5A49-EF7D901A2BC2}"/>
              </a:ext>
            </a:extLst>
          </p:cNvPr>
          <p:cNvGrpSpPr/>
          <p:nvPr/>
        </p:nvGrpSpPr>
        <p:grpSpPr>
          <a:xfrm>
            <a:off x="481012" y="359196"/>
            <a:ext cx="2255758" cy="1393386"/>
            <a:chOff x="304681" y="176322"/>
            <a:chExt cx="2255758" cy="1393386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0BF2D157-1738-A5A8-BD47-C576B18B1C04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9AD0C791-8FA5-7B35-5A23-D27D90410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65724A6D-5F8F-8F5B-D52C-DBF222448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DC178314-8DBB-B5E2-28D8-D126F60E7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602A0D92-8582-143E-7FC4-1B462563D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DB34FCAB-EB17-F77E-EBC6-4F743411E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C3A1FC6D-081A-28B0-33EA-5C237A127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319260F-1F03-F8FC-53C5-DA38520AFBDD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E50E753F-0618-EAC8-09B9-33C5F73DD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F40286D-7250-65A7-957E-A4B4BCDF5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F1668DE3-BB07-1673-3FC0-D9C1AB39E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20DF2939-066F-D868-DBFC-8FAD3A022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3CAFC295-B89F-3D91-457D-931E9144D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68C08870-991A-4D2C-6E24-7EE8077AD7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EC5A231B-6C7C-569B-F867-BCAFF6B87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5E087890-972D-237F-C529-710218251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DFB309A5-E2BF-53D9-68F9-29918456F5F3}"/>
              </a:ext>
            </a:extLst>
          </p:cNvPr>
          <p:cNvGrpSpPr/>
          <p:nvPr/>
        </p:nvGrpSpPr>
        <p:grpSpPr>
          <a:xfrm>
            <a:off x="395537" y="3916017"/>
            <a:ext cx="3433874" cy="383925"/>
            <a:chOff x="395537" y="3916017"/>
            <a:chExt cx="3433874" cy="383925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1A035BC-8448-44D6-2DF1-AD49A13EE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1" t="13923" r="18157" b="19464"/>
            <a:stretch/>
          </p:blipFill>
          <p:spPr>
            <a:xfrm>
              <a:off x="2202533" y="3934044"/>
              <a:ext cx="497668" cy="365898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7D59A65-96BA-9690-FBBC-C99F4BEAB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8023" r="6910" b="5492"/>
            <a:stretch/>
          </p:blipFill>
          <p:spPr>
            <a:xfrm>
              <a:off x="1612722" y="3970806"/>
              <a:ext cx="500965" cy="329136"/>
            </a:xfrm>
            <a:prstGeom prst="rect">
              <a:avLst/>
            </a:prstGeom>
          </p:spPr>
        </p:pic>
        <p:pic>
          <p:nvPicPr>
            <p:cNvPr id="10" name="Picture 28">
              <a:extLst>
                <a:ext uri="{FF2B5EF4-FFF2-40B4-BE49-F238E27FC236}">
                  <a16:creationId xmlns:a16="http://schemas.microsoft.com/office/drawing/2014/main" id="{87350993-78F2-DF7A-6AA1-741F18E3F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7" y="3974070"/>
              <a:ext cx="542420" cy="32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62CC73C-19EB-6F1D-7DD3-5FC7ACE06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21666" r="18728" b="19678"/>
            <a:stretch/>
          </p:blipFill>
          <p:spPr>
            <a:xfrm>
              <a:off x="1026803" y="3974290"/>
              <a:ext cx="497073" cy="325652"/>
            </a:xfrm>
            <a:prstGeom prst="rect">
              <a:avLst/>
            </a:prstGeom>
          </p:spPr>
        </p:pic>
        <p:pic>
          <p:nvPicPr>
            <p:cNvPr id="12" name="Image 11" descr="Une image contenant texte, équipement électronique&#10;&#10;Description générée automatiquement">
              <a:extLst>
                <a:ext uri="{FF2B5EF4-FFF2-40B4-BE49-F238E27FC236}">
                  <a16:creationId xmlns:a16="http://schemas.microsoft.com/office/drawing/2014/main" id="{6D200289-E877-2A6B-8F5E-7BF9134F58C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" t="8200" r="7500" b="12200"/>
            <a:stretch/>
          </p:blipFill>
          <p:spPr>
            <a:xfrm>
              <a:off x="2789047" y="3958772"/>
              <a:ext cx="455394" cy="341170"/>
            </a:xfrm>
            <a:prstGeom prst="rect">
              <a:avLst/>
            </a:prstGeom>
          </p:spPr>
        </p:pic>
        <p:pic>
          <p:nvPicPr>
            <p:cNvPr id="2" name="Image 1">
              <a:extLst>
                <a:ext uri="{FF2B5EF4-FFF2-40B4-BE49-F238E27FC236}">
                  <a16:creationId xmlns:a16="http://schemas.microsoft.com/office/drawing/2014/main" id="{79D1B5E8-4EAE-CA05-5FB0-A0303FD2B29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08" b="11308"/>
            <a:stretch/>
          </p:blipFill>
          <p:spPr>
            <a:xfrm>
              <a:off x="3333286" y="3916017"/>
              <a:ext cx="496125" cy="38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638829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F8F9142-F3B0-C26F-0B17-AB5B338037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55E5B92-7DAF-8C65-C5A0-0A35F14A0D41}"/>
              </a:ext>
            </a:extLst>
          </p:cNvPr>
          <p:cNvGrpSpPr/>
          <p:nvPr/>
        </p:nvGrpSpPr>
        <p:grpSpPr>
          <a:xfrm>
            <a:off x="182385" y="1927748"/>
            <a:ext cx="8745592" cy="2578211"/>
            <a:chOff x="182385" y="1525746"/>
            <a:chExt cx="8745592" cy="2578211"/>
          </a:xfrm>
        </p:grpSpPr>
        <p:sp>
          <p:nvSpPr>
            <p:cNvPr id="14" name="Arrondir un rectangle avec un coin du même côté 13">
              <a:extLst>
                <a:ext uri="{FF2B5EF4-FFF2-40B4-BE49-F238E27FC236}">
                  <a16:creationId xmlns:a16="http://schemas.microsoft.com/office/drawing/2014/main" id="{61B7EFDB-7F10-4A48-AA1C-D725C2DE8A9A}"/>
                </a:ext>
              </a:extLst>
            </p:cNvPr>
            <p:cNvSpPr/>
            <p:nvPr/>
          </p:nvSpPr>
          <p:spPr>
            <a:xfrm>
              <a:off x="5292080" y="1525746"/>
              <a:ext cx="3635896" cy="257821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6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2385" y="1809708"/>
              <a:ext cx="2373391" cy="1634544"/>
            </a:xfrm>
            <a:prstGeom prst="rect">
              <a:avLst/>
            </a:prstGeom>
            <a:noFill/>
            <a:ln w="952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>
              <a:outerShdw dist="35921" dir="2700000" algn="ctr" rotWithShape="0">
                <a:srgbClr val="808080"/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</p:pic>
        <p:grpSp>
          <p:nvGrpSpPr>
            <p:cNvPr id="3" name="Groupe 2"/>
            <p:cNvGrpSpPr>
              <a:grpSpLocks noChangeAspect="1"/>
            </p:cNvGrpSpPr>
            <p:nvPr/>
          </p:nvGrpSpPr>
          <p:grpSpPr>
            <a:xfrm>
              <a:off x="2213785" y="2665364"/>
              <a:ext cx="2790262" cy="1010921"/>
              <a:chOff x="497383" y="2577795"/>
              <a:chExt cx="3642011" cy="1319513"/>
            </a:xfrm>
          </p:grpSpPr>
          <p:pic>
            <p:nvPicPr>
              <p:cNvPr id="9" name="Picture 4"/>
              <p:cNvPicPr>
                <a:picLocks noChangeAspect="1" noChangeArrowheads="1"/>
              </p:cNvPicPr>
              <p:nvPr/>
            </p:nvPicPr>
            <p:blipFill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2944"/>
              <a:stretch/>
            </p:blipFill>
            <p:spPr bwMode="auto">
              <a:xfrm>
                <a:off x="497383" y="3398313"/>
                <a:ext cx="3564892" cy="498995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pic>
            <p:nvPicPr>
              <p:cNvPr id="10" name="Picture 5"/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41710"/>
              <a:stretch/>
            </p:blipFill>
            <p:spPr bwMode="auto">
              <a:xfrm>
                <a:off x="497383" y="2577795"/>
                <a:ext cx="3642011" cy="73661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11" name="ZoneTexte 10"/>
            <p:cNvSpPr txBox="1"/>
            <p:nvPr/>
          </p:nvSpPr>
          <p:spPr>
            <a:xfrm>
              <a:off x="2213784" y="2444436"/>
              <a:ext cx="2790264" cy="21544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Information par réseau d’aspiration </a:t>
              </a:r>
            </a:p>
          </p:txBody>
        </p:sp>
        <p:sp>
          <p:nvSpPr>
            <p:cNvPr id="12" name="ZoneTexte 11"/>
            <p:cNvSpPr txBox="1"/>
            <p:nvPr/>
          </p:nvSpPr>
          <p:spPr>
            <a:xfrm>
              <a:off x="182385" y="1809708"/>
              <a:ext cx="2373392" cy="215444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Informations détecteur</a:t>
              </a:r>
            </a:p>
          </p:txBody>
        </p:sp>
        <p:sp>
          <p:nvSpPr>
            <p:cNvPr id="13" name="ZoneTexte 12"/>
            <p:cNvSpPr txBox="1"/>
            <p:nvPr/>
          </p:nvSpPr>
          <p:spPr>
            <a:xfrm>
              <a:off x="5292080" y="1525746"/>
              <a:ext cx="3635897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Modélisation 3D des réseaux d’aspiration;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 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Calcul du diamètre de chaque point d’aspiration;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Calcul du temps de transport de chaque point d’aspiration vers le détecteur;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Sensibilité à chaque point d’aspiration;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Longueurs autorisées des capillaires;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Intégration des données de la EN 54-20. 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6A9F3A15-C89C-BE0C-D066-C988220D6B2D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Calibrage des réseaux d’aspiration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D8B419D-EFB4-F661-5B22-E3D49924B788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VLF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®,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VLI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Conception : logiciel Aspire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24" name="Groupe 23">
            <a:extLst>
              <a:ext uri="{FF2B5EF4-FFF2-40B4-BE49-F238E27FC236}">
                <a16:creationId xmlns:a16="http://schemas.microsoft.com/office/drawing/2014/main" id="{E9B5D48E-3BAC-A307-4281-AC665CC46A9D}"/>
              </a:ext>
            </a:extLst>
          </p:cNvPr>
          <p:cNvGrpSpPr/>
          <p:nvPr/>
        </p:nvGrpSpPr>
        <p:grpSpPr>
          <a:xfrm>
            <a:off x="128714" y="1546663"/>
            <a:ext cx="3433874" cy="383925"/>
            <a:chOff x="395537" y="3916017"/>
            <a:chExt cx="3433874" cy="383925"/>
          </a:xfrm>
        </p:grpSpPr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33EF7535-4D24-FEDD-1683-4C5211FC67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1" t="13923" r="18157" b="19464"/>
            <a:stretch/>
          </p:blipFill>
          <p:spPr>
            <a:xfrm>
              <a:off x="2202533" y="3934044"/>
              <a:ext cx="497668" cy="365898"/>
            </a:xfrm>
            <a:prstGeom prst="rect">
              <a:avLst/>
            </a:prstGeom>
          </p:spPr>
        </p:pic>
        <p:pic>
          <p:nvPicPr>
            <p:cNvPr id="26" name="Image 25">
              <a:extLst>
                <a:ext uri="{FF2B5EF4-FFF2-40B4-BE49-F238E27FC236}">
                  <a16:creationId xmlns:a16="http://schemas.microsoft.com/office/drawing/2014/main" id="{81182842-552D-F475-1712-24385F5E6C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8023" r="6910" b="5492"/>
            <a:stretch/>
          </p:blipFill>
          <p:spPr>
            <a:xfrm>
              <a:off x="1612722" y="3970806"/>
              <a:ext cx="500965" cy="329136"/>
            </a:xfrm>
            <a:prstGeom prst="rect">
              <a:avLst/>
            </a:prstGeom>
          </p:spPr>
        </p:pic>
        <p:pic>
          <p:nvPicPr>
            <p:cNvPr id="27" name="Picture 28">
              <a:extLst>
                <a:ext uri="{FF2B5EF4-FFF2-40B4-BE49-F238E27FC236}">
                  <a16:creationId xmlns:a16="http://schemas.microsoft.com/office/drawing/2014/main" id="{29E1F451-76EE-67DA-AABB-3256802B14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7" y="3974070"/>
              <a:ext cx="542420" cy="32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8" name="Image 27">
              <a:extLst>
                <a:ext uri="{FF2B5EF4-FFF2-40B4-BE49-F238E27FC236}">
                  <a16:creationId xmlns:a16="http://schemas.microsoft.com/office/drawing/2014/main" id="{AF04C514-F648-A98A-41F3-154915FD07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21666" r="18728" b="19678"/>
            <a:stretch/>
          </p:blipFill>
          <p:spPr>
            <a:xfrm>
              <a:off x="1026803" y="3974290"/>
              <a:ext cx="497073" cy="325652"/>
            </a:xfrm>
            <a:prstGeom prst="rect">
              <a:avLst/>
            </a:prstGeom>
          </p:spPr>
        </p:pic>
        <p:pic>
          <p:nvPicPr>
            <p:cNvPr id="29" name="Image 28" descr="Une image contenant texte, équipement électronique&#10;&#10;Description générée automatiquement">
              <a:extLst>
                <a:ext uri="{FF2B5EF4-FFF2-40B4-BE49-F238E27FC236}">
                  <a16:creationId xmlns:a16="http://schemas.microsoft.com/office/drawing/2014/main" id="{E6D2CBDC-7CCA-C08D-F845-F146C5EC65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" t="8200" r="7500" b="12200"/>
            <a:stretch/>
          </p:blipFill>
          <p:spPr>
            <a:xfrm>
              <a:off x="2789047" y="3958772"/>
              <a:ext cx="455394" cy="341170"/>
            </a:xfrm>
            <a:prstGeom prst="rect">
              <a:avLst/>
            </a:prstGeom>
          </p:spPr>
        </p:pic>
        <p:pic>
          <p:nvPicPr>
            <p:cNvPr id="30" name="Image 29">
              <a:extLst>
                <a:ext uri="{FF2B5EF4-FFF2-40B4-BE49-F238E27FC236}">
                  <a16:creationId xmlns:a16="http://schemas.microsoft.com/office/drawing/2014/main" id="{1E5DD24C-1CD3-7AD6-4D27-9DB88BEC72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08" b="11308"/>
            <a:stretch/>
          </p:blipFill>
          <p:spPr>
            <a:xfrm>
              <a:off x="3333286" y="3916017"/>
              <a:ext cx="496125" cy="38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272775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sz="2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E494302-B41E-24F6-CF65-725F69A8AED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7974C6B-6E84-AC0B-2276-40235F4C11AB}"/>
              </a:ext>
            </a:extLst>
          </p:cNvPr>
          <p:cNvGrpSpPr/>
          <p:nvPr/>
        </p:nvGrpSpPr>
        <p:grpSpPr>
          <a:xfrm>
            <a:off x="244803" y="1597071"/>
            <a:ext cx="8561759" cy="3134919"/>
            <a:chOff x="366217" y="1453054"/>
            <a:chExt cx="8561759" cy="3134919"/>
          </a:xfrm>
        </p:grpSpPr>
        <p:sp>
          <p:nvSpPr>
            <p:cNvPr id="16" name="Arrondir un rectangle avec un coin du même côté 15"/>
            <p:cNvSpPr/>
            <p:nvPr/>
          </p:nvSpPr>
          <p:spPr>
            <a:xfrm>
              <a:off x="5292080" y="1453054"/>
              <a:ext cx="3635896" cy="3105692"/>
            </a:xfrm>
            <a:prstGeom prst="round2SameRect">
              <a:avLst>
                <a:gd name="adj1" fmla="val 4984"/>
                <a:gd name="adj2" fmla="val 389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6" name="Picture 5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44961" y="1917657"/>
              <a:ext cx="1392469" cy="1230156"/>
            </a:xfrm>
            <a:prstGeom prst="rect">
              <a:avLst/>
            </a:prstGeom>
            <a:noFill/>
            <a:ln w="952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6217" y="2639450"/>
              <a:ext cx="3053655" cy="1948523"/>
            </a:xfrm>
            <a:prstGeom prst="rect">
              <a:avLst/>
            </a:prstGeom>
            <a:noFill/>
            <a:ln w="9525">
              <a:solidFill>
                <a:srgbClr val="FFFFFF">
                  <a:lumMod val="65000"/>
                </a:srgbClr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ZoneTexte 8"/>
            <p:cNvSpPr txBox="1"/>
            <p:nvPr/>
          </p:nvSpPr>
          <p:spPr>
            <a:xfrm>
              <a:off x="2111280" y="2026946"/>
              <a:ext cx="1730311" cy="2154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Vue isométrique entrepôt froid</a:t>
              </a:r>
            </a:p>
          </p:txBody>
        </p:sp>
        <p:grpSp>
          <p:nvGrpSpPr>
            <p:cNvPr id="10" name="Groupe 9"/>
            <p:cNvGrpSpPr/>
            <p:nvPr/>
          </p:nvGrpSpPr>
          <p:grpSpPr>
            <a:xfrm>
              <a:off x="5705067" y="2701686"/>
              <a:ext cx="2809921" cy="1670263"/>
              <a:chOff x="6249425" y="1579960"/>
              <a:chExt cx="2408068" cy="1368589"/>
            </a:xfrm>
          </p:grpSpPr>
          <p:pic>
            <p:nvPicPr>
              <p:cNvPr id="11" name="Picture 3"/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249425" y="1579960"/>
                <a:ext cx="2408068" cy="1240155"/>
              </a:xfrm>
              <a:prstGeom prst="rect">
                <a:avLst/>
              </a:prstGeom>
              <a:noFill/>
              <a:ln w="9525">
                <a:solidFill>
                  <a:srgbClr val="FFFFFF">
                    <a:lumMod val="65000"/>
                  </a:srgbClr>
                </a:solidFill>
                <a:miter lim="800000"/>
                <a:headEnd/>
                <a:tailEnd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  <p:sp>
            <p:nvSpPr>
              <p:cNvPr id="12" name="ZoneTexte 11"/>
              <p:cNvSpPr txBox="1"/>
              <p:nvPr/>
            </p:nvSpPr>
            <p:spPr>
              <a:xfrm>
                <a:off x="6249425" y="2772017"/>
                <a:ext cx="2408068" cy="1765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pitchFamily="34" charset="0"/>
                  </a:rPr>
                  <a:t>Informations  par réseau d’aspiration </a:t>
                </a:r>
              </a:p>
            </p:txBody>
          </p:sp>
        </p:grpSp>
        <p:sp>
          <p:nvSpPr>
            <p:cNvPr id="13" name="ZoneTexte 12"/>
            <p:cNvSpPr txBox="1"/>
            <p:nvPr/>
          </p:nvSpPr>
          <p:spPr>
            <a:xfrm>
              <a:off x="5292080" y="1453054"/>
              <a:ext cx="3582044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Facilite la création des plans d’implantation, 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Facilite la création du réseau principal et des réseaux capillaires secondaires</a:t>
              </a:r>
            </a:p>
          </p:txBody>
        </p:sp>
        <p:sp>
          <p:nvSpPr>
            <p:cNvPr id="14" name="ZoneTexte 13"/>
            <p:cNvSpPr txBox="1"/>
            <p:nvPr/>
          </p:nvSpPr>
          <p:spPr>
            <a:xfrm>
              <a:off x="444541" y="2740836"/>
              <a:ext cx="2045543" cy="21544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8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Vue isométrique  monument classé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5D40C695-AE20-6281-410A-3EEEA15E9ACC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VLF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VLI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Conception : logiciel Aspire®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A9EC0157-E18A-CC96-DDD2-03C3F27E4F6B}"/>
              </a:ext>
            </a:extLst>
          </p:cNvPr>
          <p:cNvSpPr txBox="1"/>
          <p:nvPr/>
        </p:nvSpPr>
        <p:spPr>
          <a:xfrm>
            <a:off x="127002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Modélisation isométrique des réseaux</a:t>
            </a:r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785F32F5-177F-68FD-C41F-AEEE9E1B12B1}"/>
              </a:ext>
            </a:extLst>
          </p:cNvPr>
          <p:cNvGrpSpPr/>
          <p:nvPr/>
        </p:nvGrpSpPr>
        <p:grpSpPr>
          <a:xfrm>
            <a:off x="128714" y="1546663"/>
            <a:ext cx="3433874" cy="383925"/>
            <a:chOff x="395537" y="3916017"/>
            <a:chExt cx="3433874" cy="383925"/>
          </a:xfrm>
        </p:grpSpPr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81AEDA19-5813-BCC6-3AA9-F7858F3F72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1" t="13923" r="18157" b="19464"/>
            <a:stretch/>
          </p:blipFill>
          <p:spPr>
            <a:xfrm>
              <a:off x="2202533" y="3934044"/>
              <a:ext cx="497668" cy="365898"/>
            </a:xfrm>
            <a:prstGeom prst="rect">
              <a:avLst/>
            </a:prstGeom>
          </p:spPr>
        </p:pic>
        <p:pic>
          <p:nvPicPr>
            <p:cNvPr id="25" name="Image 24">
              <a:extLst>
                <a:ext uri="{FF2B5EF4-FFF2-40B4-BE49-F238E27FC236}">
                  <a16:creationId xmlns:a16="http://schemas.microsoft.com/office/drawing/2014/main" id="{90A427A9-19CC-0855-0C06-C0354A1679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8023" r="6910" b="5492"/>
            <a:stretch/>
          </p:blipFill>
          <p:spPr>
            <a:xfrm>
              <a:off x="1612722" y="3970806"/>
              <a:ext cx="500965" cy="329136"/>
            </a:xfrm>
            <a:prstGeom prst="rect">
              <a:avLst/>
            </a:prstGeom>
          </p:spPr>
        </p:pic>
        <p:pic>
          <p:nvPicPr>
            <p:cNvPr id="26" name="Picture 28">
              <a:extLst>
                <a:ext uri="{FF2B5EF4-FFF2-40B4-BE49-F238E27FC236}">
                  <a16:creationId xmlns:a16="http://schemas.microsoft.com/office/drawing/2014/main" id="{4EB90BC9-D80E-D524-DB16-B74AF61F15D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7" y="3974070"/>
              <a:ext cx="542420" cy="32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" name="Image 26">
              <a:extLst>
                <a:ext uri="{FF2B5EF4-FFF2-40B4-BE49-F238E27FC236}">
                  <a16:creationId xmlns:a16="http://schemas.microsoft.com/office/drawing/2014/main" id="{8AC1CCB8-5883-F388-825A-0924A5393D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21666" r="18728" b="19678"/>
            <a:stretch/>
          </p:blipFill>
          <p:spPr>
            <a:xfrm>
              <a:off x="1026803" y="3974290"/>
              <a:ext cx="497073" cy="325652"/>
            </a:xfrm>
            <a:prstGeom prst="rect">
              <a:avLst/>
            </a:prstGeom>
          </p:spPr>
        </p:pic>
        <p:pic>
          <p:nvPicPr>
            <p:cNvPr id="28" name="Image 27" descr="Une image contenant texte, équipement électronique&#10;&#10;Description générée automatiquement">
              <a:extLst>
                <a:ext uri="{FF2B5EF4-FFF2-40B4-BE49-F238E27FC236}">
                  <a16:creationId xmlns:a16="http://schemas.microsoft.com/office/drawing/2014/main" id="{D42CCACC-8881-70AD-5321-8F6921A8F4F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" t="8200" r="7500" b="12200"/>
            <a:stretch/>
          </p:blipFill>
          <p:spPr>
            <a:xfrm>
              <a:off x="2789047" y="3958772"/>
              <a:ext cx="455394" cy="341170"/>
            </a:xfrm>
            <a:prstGeom prst="rect">
              <a:avLst/>
            </a:prstGeom>
          </p:spPr>
        </p:pic>
        <p:pic>
          <p:nvPicPr>
            <p:cNvPr id="29" name="Image 28">
              <a:extLst>
                <a:ext uri="{FF2B5EF4-FFF2-40B4-BE49-F238E27FC236}">
                  <a16:creationId xmlns:a16="http://schemas.microsoft.com/office/drawing/2014/main" id="{E4B58A19-2CDF-A8B5-D4FE-170001C2F1C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08" b="11308"/>
            <a:stretch/>
          </p:blipFill>
          <p:spPr>
            <a:xfrm>
              <a:off x="3333286" y="3916017"/>
              <a:ext cx="496125" cy="38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7376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Rectangle 37"/>
          <p:cNvSpPr/>
          <p:nvPr/>
        </p:nvSpPr>
        <p:spPr>
          <a:xfrm>
            <a:off x="2561958" y="2597299"/>
            <a:ext cx="2238642" cy="183658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63" name="ZoneTexte 62"/>
          <p:cNvSpPr txBox="1"/>
          <p:nvPr/>
        </p:nvSpPr>
        <p:spPr>
          <a:xfrm>
            <a:off x="3673298" y="1802588"/>
            <a:ext cx="467477" cy="184666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19050">
            <a:solidFill>
              <a:srgbClr val="CC0000"/>
            </a:solidFill>
          </a:ln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prstClr val="black"/>
                </a:solidFill>
              </a:rPr>
              <a:t>Seuil 2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8B87513-E7B5-2D7B-9607-090DE773212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74" name="ZoneTexte 73"/>
          <p:cNvSpPr txBox="1"/>
          <p:nvPr/>
        </p:nvSpPr>
        <p:spPr>
          <a:xfrm>
            <a:off x="2794874" y="2597299"/>
            <a:ext cx="1983500" cy="184665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fr-FR" sz="750" b="1" dirty="0"/>
              <a:t>Seuil 2 : alarme feu</a:t>
            </a:r>
          </a:p>
          <a:p>
            <a:endParaRPr lang="fr-FR" sz="75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fr-FR" sz="750" dirty="0"/>
              <a:t>Programmée en tant qu’alarme incendie sur l’ECS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endParaRPr lang="fr-FR" sz="45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fr-FR" sz="750" dirty="0"/>
              <a:t>Adressable par détecteur d’aspiration : 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fr-FR" sz="750" dirty="0"/>
              <a:t>1 zone  libellé en clair 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fr-FR" sz="750" dirty="0"/>
              <a:t>1 point  libellé en clair </a:t>
            </a:r>
          </a:p>
          <a:p>
            <a:endParaRPr lang="fr-FR" sz="45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fr-FR" sz="750" dirty="0"/>
              <a:t>Mise en place de procédure levée de doute 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endParaRPr lang="fr-FR" sz="750" dirty="0"/>
          </a:p>
          <a:p>
            <a:pPr marL="128588" indent="-128588">
              <a:buFont typeface="Wingdings" panose="05000000000000000000" pitchFamily="2" charset="2"/>
              <a:buChar char="§"/>
            </a:pPr>
            <a:r>
              <a:rPr lang="fr-FR" sz="750" dirty="0"/>
              <a:t>Scénario de sécurité SSI en mode automatique et manuel </a:t>
            </a:r>
          </a:p>
          <a:p>
            <a:pPr marL="128588" indent="-128588">
              <a:buFont typeface="Wingdings" panose="05000000000000000000" pitchFamily="2" charset="2"/>
              <a:buChar char="§"/>
            </a:pPr>
            <a:endParaRPr lang="fr-FR" sz="750" dirty="0"/>
          </a:p>
          <a:p>
            <a:pPr marL="128588" indent="-128588">
              <a:buFont typeface="Wingdings" panose="05000000000000000000" pitchFamily="2" charset="2"/>
              <a:buChar char="§"/>
            </a:pPr>
            <a:endParaRPr lang="fr-FR" sz="750" dirty="0"/>
          </a:p>
        </p:txBody>
      </p:sp>
      <p:sp>
        <p:nvSpPr>
          <p:cNvPr id="47" name="Rectangle à coins arrondis 46"/>
          <p:cNvSpPr/>
          <p:nvPr/>
        </p:nvSpPr>
        <p:spPr>
          <a:xfrm>
            <a:off x="5199809" y="1601452"/>
            <a:ext cx="506895" cy="2184847"/>
          </a:xfrm>
          <a:prstGeom prst="round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/>
          </a:p>
        </p:txBody>
      </p:sp>
      <p:sp>
        <p:nvSpPr>
          <p:cNvPr id="49" name="Rectangle 48"/>
          <p:cNvSpPr>
            <a:spLocks/>
          </p:cNvSpPr>
          <p:nvPr/>
        </p:nvSpPr>
        <p:spPr>
          <a:xfrm>
            <a:off x="2561958" y="2597299"/>
            <a:ext cx="2238643" cy="1836586"/>
          </a:xfrm>
          <a:prstGeom prst="rect">
            <a:avLst/>
          </a:prstGeom>
          <a:noFill/>
          <a:ln>
            <a:solidFill>
              <a:srgbClr val="CC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58" name="ZoneTexte 57"/>
          <p:cNvSpPr txBox="1"/>
          <p:nvPr/>
        </p:nvSpPr>
        <p:spPr>
          <a:xfrm>
            <a:off x="3673298" y="1592393"/>
            <a:ext cx="665275" cy="184666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 w="15875">
            <a:solidFill>
              <a:srgbClr val="CC6600"/>
            </a:solidFill>
            <a:prstDash val="dash"/>
          </a:ln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prstClr val="black"/>
                </a:solidFill>
              </a:rPr>
              <a:t>Seuil 1</a:t>
            </a:r>
          </a:p>
        </p:txBody>
      </p:sp>
      <p:sp>
        <p:nvSpPr>
          <p:cNvPr id="59" name="Triangle isocèle 58"/>
          <p:cNvSpPr/>
          <p:nvPr/>
        </p:nvSpPr>
        <p:spPr>
          <a:xfrm rot="5400000">
            <a:off x="4356299" y="1638291"/>
            <a:ext cx="119795" cy="92869"/>
          </a:xfrm>
          <a:prstGeom prst="triangle">
            <a:avLst/>
          </a:prstGeom>
          <a:noFill/>
          <a:ln>
            <a:solidFill>
              <a:srgbClr val="CC66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61" name="Triangle isocèle 60"/>
          <p:cNvSpPr/>
          <p:nvPr/>
        </p:nvSpPr>
        <p:spPr>
          <a:xfrm rot="5400000">
            <a:off x="4186555" y="1848055"/>
            <a:ext cx="119795" cy="92869"/>
          </a:xfrm>
          <a:prstGeom prst="triangl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64" name="Accolade fermante 63"/>
          <p:cNvSpPr/>
          <p:nvPr/>
        </p:nvSpPr>
        <p:spPr>
          <a:xfrm>
            <a:off x="3740391" y="2067694"/>
            <a:ext cx="125168" cy="334064"/>
          </a:xfrm>
          <a:prstGeom prst="rightBrace">
            <a:avLst>
              <a:gd name="adj1" fmla="val 13967"/>
              <a:gd name="adj2" fmla="val 50000"/>
            </a:avLst>
          </a:prstGeom>
          <a:ln w="9525">
            <a:solidFill>
              <a:schemeClr val="bg2">
                <a:lumMod val="7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prstClr val="black"/>
              </a:solidFill>
            </a:endParaRPr>
          </a:p>
        </p:txBody>
      </p:sp>
      <p:sp>
        <p:nvSpPr>
          <p:cNvPr id="65" name="ZoneTexte 64"/>
          <p:cNvSpPr txBox="1"/>
          <p:nvPr/>
        </p:nvSpPr>
        <p:spPr>
          <a:xfrm>
            <a:off x="2987824" y="2124557"/>
            <a:ext cx="800203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>
                <a:solidFill>
                  <a:prstClr val="black"/>
                </a:solidFill>
              </a:rPr>
              <a:t>Seuils disponibles </a:t>
            </a:r>
          </a:p>
        </p:txBody>
      </p:sp>
      <p:sp>
        <p:nvSpPr>
          <p:cNvPr id="66" name="Triangle isocèle 65"/>
          <p:cNvSpPr/>
          <p:nvPr/>
        </p:nvSpPr>
        <p:spPr>
          <a:xfrm rot="5400000">
            <a:off x="4033620" y="2086211"/>
            <a:ext cx="119795" cy="92869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69" name="Triangle isocèle 68"/>
          <p:cNvSpPr/>
          <p:nvPr/>
        </p:nvSpPr>
        <p:spPr>
          <a:xfrm rot="5400000">
            <a:off x="4033620" y="2273570"/>
            <a:ext cx="119795" cy="92869"/>
          </a:xfrm>
          <a:prstGeom prst="triangle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70" name="Rectangle à coins arrondis 69"/>
          <p:cNvSpPr>
            <a:spLocks noChangeAspect="1"/>
          </p:cNvSpPr>
          <p:nvPr/>
        </p:nvSpPr>
        <p:spPr>
          <a:xfrm>
            <a:off x="5152420" y="1851670"/>
            <a:ext cx="81000" cy="81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prstClr val="white"/>
              </a:solidFill>
            </a:endParaRPr>
          </a:p>
        </p:txBody>
      </p:sp>
      <p:sp>
        <p:nvSpPr>
          <p:cNvPr id="71" name="Rectangle à coins arrondis 70"/>
          <p:cNvSpPr>
            <a:spLocks noChangeAspect="1"/>
          </p:cNvSpPr>
          <p:nvPr/>
        </p:nvSpPr>
        <p:spPr>
          <a:xfrm>
            <a:off x="5148064" y="2058702"/>
            <a:ext cx="81000" cy="81000"/>
          </a:xfrm>
          <a:prstGeom prst="round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prstClr val="white"/>
              </a:solidFill>
            </a:endParaRPr>
          </a:p>
        </p:txBody>
      </p:sp>
      <p:cxnSp>
        <p:nvCxnSpPr>
          <p:cNvPr id="72" name="Connecteur en angle 71"/>
          <p:cNvCxnSpPr>
            <a:cxnSpLocks/>
            <a:stCxn id="59" idx="0"/>
            <a:endCxn id="70" idx="1"/>
          </p:cNvCxnSpPr>
          <p:nvPr/>
        </p:nvCxnSpPr>
        <p:spPr>
          <a:xfrm>
            <a:off x="4462631" y="1684726"/>
            <a:ext cx="689789" cy="207444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Connecteur en angle 72"/>
          <p:cNvCxnSpPr>
            <a:cxnSpLocks/>
            <a:stCxn id="61" idx="0"/>
            <a:endCxn id="71" idx="1"/>
          </p:cNvCxnSpPr>
          <p:nvPr/>
        </p:nvCxnSpPr>
        <p:spPr>
          <a:xfrm>
            <a:off x="4292887" y="1894490"/>
            <a:ext cx="855177" cy="204712"/>
          </a:xfrm>
          <a:prstGeom prst="bentConnector3">
            <a:avLst>
              <a:gd name="adj1" fmla="val 50000"/>
            </a:avLst>
          </a:prstGeom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Image 7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01992" y="1777510"/>
            <a:ext cx="3250439" cy="2151663"/>
          </a:xfrm>
          <a:prstGeom prst="rect">
            <a:avLst/>
          </a:prstGeom>
        </p:spPr>
      </p:pic>
      <p:sp>
        <p:nvSpPr>
          <p:cNvPr id="78" name="Rectangle 77"/>
          <p:cNvSpPr/>
          <p:nvPr/>
        </p:nvSpPr>
        <p:spPr>
          <a:xfrm>
            <a:off x="6784101" y="4404314"/>
            <a:ext cx="993780" cy="2481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675" b="1" dirty="0">
                <a:solidFill>
                  <a:prstClr val="black"/>
                </a:solidFill>
              </a:rPr>
              <a:t>Désenfumage</a:t>
            </a:r>
          </a:p>
        </p:txBody>
      </p:sp>
      <p:sp>
        <p:nvSpPr>
          <p:cNvPr id="79" name="Rectangle 78"/>
          <p:cNvSpPr/>
          <p:nvPr/>
        </p:nvSpPr>
        <p:spPr>
          <a:xfrm>
            <a:off x="8056043" y="4404314"/>
            <a:ext cx="1000083" cy="248145"/>
          </a:xfrm>
          <a:prstGeom prst="rect">
            <a:avLst/>
          </a:prstGeom>
          <a:solidFill>
            <a:srgbClr val="CCFFCC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675" b="1" dirty="0">
                <a:solidFill>
                  <a:prstClr val="black"/>
                </a:solidFill>
              </a:rPr>
              <a:t>Compartimentage</a:t>
            </a:r>
          </a:p>
        </p:txBody>
      </p:sp>
      <p:cxnSp>
        <p:nvCxnSpPr>
          <p:cNvPr id="80" name="Connecteur droit avec flèche 79"/>
          <p:cNvCxnSpPr>
            <a:cxnSpLocks/>
          </p:cNvCxnSpPr>
          <p:nvPr/>
        </p:nvCxnSpPr>
        <p:spPr>
          <a:xfrm>
            <a:off x="6427247" y="3674613"/>
            <a:ext cx="157388" cy="452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Connecteur droit avec flèche 80"/>
          <p:cNvCxnSpPr/>
          <p:nvPr/>
        </p:nvCxnSpPr>
        <p:spPr>
          <a:xfrm>
            <a:off x="6992878" y="4130149"/>
            <a:ext cx="2183" cy="193757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2" name="Image 8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1703" y="3396401"/>
            <a:ext cx="302199" cy="250307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7890" y="2678360"/>
            <a:ext cx="298009" cy="250599"/>
          </a:xfrm>
          <a:prstGeom prst="rect">
            <a:avLst/>
          </a:prstGeom>
        </p:spPr>
      </p:pic>
      <p:cxnSp>
        <p:nvCxnSpPr>
          <p:cNvPr id="84" name="Connecteur droit 83"/>
          <p:cNvCxnSpPr/>
          <p:nvPr/>
        </p:nvCxnSpPr>
        <p:spPr>
          <a:xfrm>
            <a:off x="5927206" y="4336367"/>
            <a:ext cx="3125225" cy="0"/>
          </a:xfrm>
          <a:prstGeom prst="line">
            <a:avLst/>
          </a:prstGeom>
          <a:ln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5" name="Image 8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62735" y="2972873"/>
            <a:ext cx="268321" cy="284306"/>
          </a:xfrm>
          <a:prstGeom prst="rect">
            <a:avLst/>
          </a:prstGeom>
        </p:spPr>
      </p:pic>
      <p:sp>
        <p:nvSpPr>
          <p:cNvPr id="86" name="Rectangle 85"/>
          <p:cNvSpPr/>
          <p:nvPr/>
        </p:nvSpPr>
        <p:spPr>
          <a:xfrm>
            <a:off x="5505760" y="4413415"/>
            <a:ext cx="1000181" cy="248145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675" b="1" dirty="0">
                <a:solidFill>
                  <a:prstClr val="black"/>
                </a:solidFill>
              </a:rPr>
              <a:t>Évacuation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0E32A08-2B29-3C39-97FD-A36F73BA127B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VLF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VLI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Traitement d’un scénario (exemple)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9BD26378-767B-EF15-38E1-885657D1C9C9}"/>
              </a:ext>
            </a:extLst>
          </p:cNvPr>
          <p:cNvGrpSpPr/>
          <p:nvPr/>
        </p:nvGrpSpPr>
        <p:grpSpPr>
          <a:xfrm>
            <a:off x="190233" y="2587227"/>
            <a:ext cx="2238643" cy="1846658"/>
            <a:chOff x="190233" y="2067694"/>
            <a:chExt cx="2238643" cy="1846658"/>
          </a:xfrm>
        </p:grpSpPr>
        <p:sp>
          <p:nvSpPr>
            <p:cNvPr id="39" name="Rectangle 38"/>
            <p:cNvSpPr>
              <a:spLocks noChangeAspect="1"/>
            </p:cNvSpPr>
            <p:nvPr/>
          </p:nvSpPr>
          <p:spPr>
            <a:xfrm>
              <a:off x="190233" y="2067694"/>
              <a:ext cx="2238643" cy="1846658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>
              <a:solidFill>
                <a:srgbClr val="CC66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>
                <a:solidFill>
                  <a:prstClr val="white"/>
                </a:solidFill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>
              <a:off x="423149" y="2079432"/>
              <a:ext cx="2005727" cy="182357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fr-FR" sz="750" b="1" dirty="0"/>
                <a:t>Seuil 1 : pré alarme</a:t>
              </a:r>
            </a:p>
            <a:p>
              <a:endParaRPr lang="fr-FR" sz="750" dirty="0"/>
            </a:p>
            <a:p>
              <a:pPr marL="128588" indent="-128588">
                <a:buFont typeface="Wingdings" panose="05000000000000000000" pitchFamily="2" charset="2"/>
                <a:buChar char="§"/>
              </a:pPr>
              <a:r>
                <a:rPr lang="fr-FR" sz="750" dirty="0"/>
                <a:t>Programmée en tant qu’alarme technique liée à l’incendie ou alarme incendie de 1</a:t>
              </a:r>
              <a:r>
                <a:rPr lang="fr-FR" sz="750" baseline="30000" dirty="0"/>
                <a:t>er</a:t>
              </a:r>
              <a:r>
                <a:rPr lang="fr-FR" sz="750" dirty="0"/>
                <a:t> niveau</a:t>
              </a:r>
            </a:p>
            <a:p>
              <a:pPr marL="128588" indent="-128588">
                <a:buFont typeface="Wingdings" panose="05000000000000000000" pitchFamily="2" charset="2"/>
                <a:buChar char="§"/>
              </a:pPr>
              <a:endParaRPr lang="fr-FR" sz="750" dirty="0"/>
            </a:p>
            <a:p>
              <a:pPr marL="128588" indent="-128588">
                <a:buFont typeface="Wingdings" panose="05000000000000000000" pitchFamily="2" charset="2"/>
                <a:buChar char="§"/>
              </a:pPr>
              <a:r>
                <a:rPr lang="fr-FR" sz="750" dirty="0"/>
                <a:t>Adressable par détecteur d’aspiration : </a:t>
              </a:r>
            </a:p>
            <a:p>
              <a:pPr marL="471488" lvl="1" indent="-128588">
                <a:buFont typeface="Arial" panose="020B0604020202020204" pitchFamily="34" charset="0"/>
                <a:buChar char="•"/>
              </a:pPr>
              <a:r>
                <a:rPr lang="fr-FR" sz="750" dirty="0"/>
                <a:t>1 zone  libellé en clair </a:t>
              </a:r>
            </a:p>
            <a:p>
              <a:pPr marL="471488" lvl="1" indent="-128588">
                <a:buFont typeface="Arial" panose="020B0604020202020204" pitchFamily="34" charset="0"/>
                <a:buChar char="•"/>
              </a:pPr>
              <a:r>
                <a:rPr lang="fr-FR" sz="750" dirty="0"/>
                <a:t>1 point  libellé en clair  </a:t>
              </a:r>
            </a:p>
            <a:p>
              <a:pPr marL="128588" indent="-128588">
                <a:buFont typeface="Wingdings" panose="05000000000000000000" pitchFamily="2" charset="2"/>
                <a:buChar char="§"/>
              </a:pPr>
              <a:endParaRPr lang="fr-FR" sz="750" dirty="0"/>
            </a:p>
            <a:p>
              <a:pPr marL="128588" indent="-128588">
                <a:buFont typeface="Wingdings" panose="05000000000000000000" pitchFamily="2" charset="2"/>
                <a:buChar char="§"/>
              </a:pPr>
              <a:r>
                <a:rPr lang="fr-FR" sz="750" dirty="0"/>
                <a:t>Mise en place de procédure levée de doute </a:t>
              </a:r>
            </a:p>
            <a:p>
              <a:pPr marL="128588" indent="-128588">
                <a:buFont typeface="Wingdings" panose="05000000000000000000" pitchFamily="2" charset="2"/>
                <a:buChar char="§"/>
              </a:pPr>
              <a:endParaRPr lang="fr-FR" sz="750" dirty="0"/>
            </a:p>
            <a:p>
              <a:pPr marL="128588" indent="-128588">
                <a:buFont typeface="Wingdings" panose="05000000000000000000" pitchFamily="2" charset="2"/>
                <a:buChar char="§"/>
              </a:pPr>
              <a:r>
                <a:rPr lang="fr-FR" sz="750" dirty="0"/>
                <a:t>Scénario de sécurité SSI en mo</a:t>
              </a:r>
              <a:r>
                <a:rPr lang="fr-FR" sz="750" dirty="0">
                  <a:solidFill>
                    <a:schemeClr val="tx1">
                      <a:lumMod val="65000"/>
                      <a:lumOff val="35000"/>
                    </a:schemeClr>
                  </a:solidFill>
                </a:rPr>
                <a:t>d</a:t>
              </a:r>
              <a:r>
                <a:rPr lang="fr-FR" sz="750" dirty="0"/>
                <a:t>e manuel seul</a:t>
              </a:r>
            </a:p>
          </p:txBody>
        </p:sp>
        <p:sp>
          <p:nvSpPr>
            <p:cNvPr id="5" name="Triangle isocèle 4">
              <a:extLst>
                <a:ext uri="{FF2B5EF4-FFF2-40B4-BE49-F238E27FC236}">
                  <a16:creationId xmlns:a16="http://schemas.microsoft.com/office/drawing/2014/main" id="{8CAC655D-EF8A-4FA9-8B06-A184558A76B0}"/>
                </a:ext>
              </a:extLst>
            </p:cNvPr>
            <p:cNvSpPr/>
            <p:nvPr/>
          </p:nvSpPr>
          <p:spPr>
            <a:xfrm rot="5400000">
              <a:off x="249699" y="2152512"/>
              <a:ext cx="119795" cy="92869"/>
            </a:xfrm>
            <a:prstGeom prst="triangle">
              <a:avLst/>
            </a:prstGeom>
            <a:noFill/>
            <a:ln>
              <a:solidFill>
                <a:srgbClr val="CC66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0" dirty="0">
                <a:solidFill>
                  <a:prstClr val="white"/>
                </a:solidFill>
              </a:endParaRP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FD72F60C-67BE-8FDD-25A7-2F562388D21C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1400" dirty="0">
              <a:solidFill>
                <a:schemeClr val="tx2"/>
              </a:solidFill>
            </a:endParaRPr>
          </a:p>
        </p:txBody>
      </p:sp>
      <p:pic>
        <p:nvPicPr>
          <p:cNvPr id="10" name="Image 9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2262AB81-6A41-96DD-A6DC-21067392A6C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54" t="11298" b="16497"/>
          <a:stretch/>
        </p:blipFill>
        <p:spPr>
          <a:xfrm>
            <a:off x="5575538" y="3291829"/>
            <a:ext cx="1678440" cy="761271"/>
          </a:xfrm>
          <a:prstGeom prst="rect">
            <a:avLst/>
          </a:prstGeom>
        </p:spPr>
      </p:pic>
      <p:grpSp>
        <p:nvGrpSpPr>
          <p:cNvPr id="12" name="Groupe 11">
            <a:extLst>
              <a:ext uri="{FF2B5EF4-FFF2-40B4-BE49-F238E27FC236}">
                <a16:creationId xmlns:a16="http://schemas.microsoft.com/office/drawing/2014/main" id="{E1F81BF4-0717-6AF4-8153-C9C819DE9C73}"/>
              </a:ext>
            </a:extLst>
          </p:cNvPr>
          <p:cNvGrpSpPr/>
          <p:nvPr/>
        </p:nvGrpSpPr>
        <p:grpSpPr>
          <a:xfrm>
            <a:off x="128714" y="1546663"/>
            <a:ext cx="3433874" cy="383925"/>
            <a:chOff x="395537" y="3916017"/>
            <a:chExt cx="3433874" cy="383925"/>
          </a:xfrm>
        </p:grpSpPr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05CEAC53-F778-E509-4DF7-89F93B3CF75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1" t="13923" r="18157" b="19464"/>
            <a:stretch/>
          </p:blipFill>
          <p:spPr>
            <a:xfrm>
              <a:off x="2202533" y="3934044"/>
              <a:ext cx="497668" cy="365898"/>
            </a:xfrm>
            <a:prstGeom prst="rect">
              <a:avLst/>
            </a:prstGeom>
          </p:spPr>
        </p:pic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EF82CA6B-E640-B676-233D-2B523FDB24C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8023" r="6910" b="5492"/>
            <a:stretch/>
          </p:blipFill>
          <p:spPr>
            <a:xfrm>
              <a:off x="1612722" y="3970806"/>
              <a:ext cx="500965" cy="329136"/>
            </a:xfrm>
            <a:prstGeom prst="rect">
              <a:avLst/>
            </a:prstGeom>
          </p:spPr>
        </p:pic>
        <p:pic>
          <p:nvPicPr>
            <p:cNvPr id="15" name="Picture 28">
              <a:extLst>
                <a:ext uri="{FF2B5EF4-FFF2-40B4-BE49-F238E27FC236}">
                  <a16:creationId xmlns:a16="http://schemas.microsoft.com/office/drawing/2014/main" id="{79EF22F6-A691-DED3-C8C9-DAB75D7F64A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7" y="3974070"/>
              <a:ext cx="542420" cy="32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DF1B1B44-E496-63C0-06B7-A147BE336F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21666" r="18728" b="19678"/>
            <a:stretch/>
          </p:blipFill>
          <p:spPr>
            <a:xfrm>
              <a:off x="1026803" y="3974290"/>
              <a:ext cx="497073" cy="325652"/>
            </a:xfrm>
            <a:prstGeom prst="rect">
              <a:avLst/>
            </a:prstGeom>
          </p:spPr>
        </p:pic>
        <p:pic>
          <p:nvPicPr>
            <p:cNvPr id="17" name="Image 16" descr="Une image contenant texte, équipement électronique&#10;&#10;Description générée automatiquement">
              <a:extLst>
                <a:ext uri="{FF2B5EF4-FFF2-40B4-BE49-F238E27FC236}">
                  <a16:creationId xmlns:a16="http://schemas.microsoft.com/office/drawing/2014/main" id="{A446621B-5F19-03ED-2615-2539979354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" t="8200" r="7500" b="12200"/>
            <a:stretch/>
          </p:blipFill>
          <p:spPr>
            <a:xfrm>
              <a:off x="2789047" y="3958772"/>
              <a:ext cx="455394" cy="341170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CFBE89B5-81B5-7B63-213E-457FEDF0F8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08" b="11308"/>
            <a:stretch/>
          </p:blipFill>
          <p:spPr>
            <a:xfrm>
              <a:off x="3333286" y="3916017"/>
              <a:ext cx="496125" cy="383925"/>
            </a:xfrm>
            <a:prstGeom prst="rect">
              <a:avLst/>
            </a:prstGeom>
          </p:spPr>
        </p:pic>
      </p:grpSp>
      <p:sp>
        <p:nvSpPr>
          <p:cNvPr id="21" name="Triangle isocèle 20">
            <a:extLst>
              <a:ext uri="{FF2B5EF4-FFF2-40B4-BE49-F238E27FC236}">
                <a16:creationId xmlns:a16="http://schemas.microsoft.com/office/drawing/2014/main" id="{4D0F42DB-80DD-D249-D408-B5ACCA2509CB}"/>
              </a:ext>
            </a:extLst>
          </p:cNvPr>
          <p:cNvSpPr/>
          <p:nvPr/>
        </p:nvSpPr>
        <p:spPr>
          <a:xfrm rot="5400000">
            <a:off x="2628689" y="2658981"/>
            <a:ext cx="119795" cy="92869"/>
          </a:xfrm>
          <a:prstGeom prst="triangle">
            <a:avLst/>
          </a:prstGeom>
          <a:solidFill>
            <a:srgbClr val="CC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 dirty="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620289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détection par aspiration</a:t>
            </a:r>
            <a:endParaRPr lang="en-US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256D81-0F89-4BBF-9239-9C4D11C459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15</a:t>
            </a:fld>
            <a:endParaRPr lang="en-US" dirty="0"/>
          </a:p>
        </p:txBody>
      </p: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490EA357-945C-2EB1-3BBA-72455041A14F}"/>
              </a:ext>
            </a:extLst>
          </p:cNvPr>
          <p:cNvGrpSpPr/>
          <p:nvPr/>
        </p:nvGrpSpPr>
        <p:grpSpPr>
          <a:xfrm>
            <a:off x="207042" y="1735178"/>
            <a:ext cx="8585901" cy="3068820"/>
            <a:chOff x="207042" y="1519154"/>
            <a:chExt cx="8585901" cy="3068820"/>
          </a:xfrm>
        </p:grpSpPr>
        <p:sp>
          <p:nvSpPr>
            <p:cNvPr id="5" name="Arrondir un rectangle avec un coin du même côté 4"/>
            <p:cNvSpPr/>
            <p:nvPr/>
          </p:nvSpPr>
          <p:spPr>
            <a:xfrm>
              <a:off x="4860032" y="1519154"/>
              <a:ext cx="3932911" cy="1027974"/>
            </a:xfrm>
            <a:prstGeom prst="round2SameRect">
              <a:avLst>
                <a:gd name="adj1" fmla="val 4984"/>
                <a:gd name="adj2" fmla="val 389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dirty="0"/>
            </a:p>
          </p:txBody>
        </p:sp>
        <p:sp>
          <p:nvSpPr>
            <p:cNvPr id="6" name="Arrondir un rectangle avec un coin du même côté 5"/>
            <p:cNvSpPr/>
            <p:nvPr/>
          </p:nvSpPr>
          <p:spPr>
            <a:xfrm>
              <a:off x="207042" y="1519154"/>
              <a:ext cx="3572870" cy="1027974"/>
            </a:xfrm>
            <a:prstGeom prst="round2SameRect">
              <a:avLst>
                <a:gd name="adj1" fmla="val 4984"/>
                <a:gd name="adj2" fmla="val 389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schemeClr val="bg2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dirty="0"/>
            </a:p>
          </p:txBody>
        </p:sp>
        <p:sp>
          <p:nvSpPr>
            <p:cNvPr id="7" name="Rectangle 6"/>
            <p:cNvSpPr/>
            <p:nvPr/>
          </p:nvSpPr>
          <p:spPr>
            <a:xfrm>
              <a:off x="4860031" y="1519154"/>
              <a:ext cx="3932911" cy="617092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defRPr/>
              </a:pPr>
              <a:r>
                <a:rPr lang="fr-FR" sz="1100" b="1" dirty="0">
                  <a:solidFill>
                    <a:srgbClr val="0070C0"/>
                  </a:solidFill>
                </a:rPr>
                <a:t>Résistance à la contamination</a:t>
              </a:r>
            </a:p>
            <a:p>
              <a:pPr lv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defRPr/>
              </a:pPr>
              <a:endParaRPr lang="fr-FR" sz="1100" b="1" dirty="0">
                <a:solidFill>
                  <a:srgbClr val="0070C0"/>
                </a:solidFill>
              </a:endParaRPr>
            </a:p>
            <a:p>
              <a:pPr marL="171450" lvl="0" indent="-17145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1100" dirty="0"/>
                <a:t>Essais accélérés sur une longue période</a:t>
              </a:r>
            </a:p>
          </p:txBody>
        </p:sp>
        <p:sp>
          <p:nvSpPr>
            <p:cNvPr id="8" name="Rectangle 7"/>
            <p:cNvSpPr/>
            <p:nvPr/>
          </p:nvSpPr>
          <p:spPr>
            <a:xfrm>
              <a:off x="207042" y="1524346"/>
              <a:ext cx="3572870" cy="76944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algn="ctr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defRPr/>
              </a:pPr>
              <a:r>
                <a:rPr lang="fr-FR" sz="1100" b="1" dirty="0">
                  <a:solidFill>
                    <a:srgbClr val="0070C0"/>
                  </a:solidFill>
                </a:rPr>
                <a:t>Stabilité en environnements empoussiérés</a:t>
              </a:r>
            </a:p>
            <a:p>
              <a:pPr lv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defRPr/>
              </a:pPr>
              <a:endParaRPr lang="fr-FR" sz="1100" dirty="0"/>
            </a:p>
            <a:p>
              <a:pPr lv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defRPr/>
              </a:pPr>
              <a:r>
                <a:rPr lang="fr-FR" sz="1100" dirty="0"/>
                <a:t>3 fois plus de rejets de poussières que la gamme VESDA Laser</a:t>
              </a:r>
            </a:p>
          </p:txBody>
        </p:sp>
        <p:pic>
          <p:nvPicPr>
            <p:cNvPr id="2051" name="Picture 3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1962" y="2650261"/>
              <a:ext cx="3317949" cy="193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052" name="Picture 4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242249" y="2650260"/>
              <a:ext cx="3168473" cy="1937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011C79DC-7ACD-BD16-E8F2-8A7277EC893B}"/>
              </a:ext>
            </a:extLst>
          </p:cNvPr>
          <p:cNvSpPr/>
          <p:nvPr/>
        </p:nvSpPr>
        <p:spPr>
          <a:xfrm>
            <a:off x="123456" y="421759"/>
            <a:ext cx="8048944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VLI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Résistance en environnements empoussiérés / contaminés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425A6AB4-6843-4B87-81BF-8722119915B2}"/>
              </a:ext>
            </a:extLst>
          </p:cNvPr>
          <p:cNvSpPr txBox="1"/>
          <p:nvPr/>
        </p:nvSpPr>
        <p:spPr>
          <a:xfrm>
            <a:off x="123388" y="1157326"/>
            <a:ext cx="87973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38692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baseline="300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04D66AB-814E-F397-E7A4-A9030BFA5A4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16</a:t>
            </a:fld>
            <a:endParaRPr lang="en-US" dirty="0"/>
          </a:p>
        </p:txBody>
      </p:sp>
      <p:graphicFrame>
        <p:nvGraphicFramePr>
          <p:cNvPr id="5" name="Tableau 4"/>
          <p:cNvGraphicFramePr>
            <a:graphicFrameLocks noGrp="1"/>
          </p:cNvGraphicFramePr>
          <p:nvPr/>
        </p:nvGraphicFramePr>
        <p:xfrm>
          <a:off x="440458" y="1649215"/>
          <a:ext cx="8424936" cy="215115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/>
                        <a:t>Nom du</a:t>
                      </a:r>
                      <a:r>
                        <a:rPr lang="fr-FR" sz="1000" b="1" baseline="0" dirty="0"/>
                        <a:t> produit</a:t>
                      </a:r>
                      <a:endParaRPr lang="fr-F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/>
                        <a:t>Sensibilité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/>
                        <a:t>réseaux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/>
                        <a:t>Longueur</a:t>
                      </a:r>
                      <a:r>
                        <a:rPr lang="fr-FR" sz="1000" b="1" baseline="0" dirty="0"/>
                        <a:t>  max</a:t>
                      </a:r>
                    </a:p>
                    <a:p>
                      <a:pPr algn="ctr"/>
                      <a:r>
                        <a:rPr lang="fr-FR" sz="1000" b="1" baseline="0" dirty="0"/>
                        <a:t>1 réseau droit</a:t>
                      </a:r>
                      <a:endParaRPr lang="fr-F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/>
                        <a:t>Longueur max cumulée</a:t>
                      </a:r>
                      <a:r>
                        <a:rPr lang="fr-FR" sz="1000" b="1" baseline="0" dirty="0"/>
                        <a:t> </a:t>
                      </a:r>
                    </a:p>
                    <a:p>
                      <a:pPr algn="ctr"/>
                      <a:r>
                        <a:rPr lang="fr-FR" sz="1000" b="1" baseline="0" dirty="0"/>
                        <a:t>réseaux droits</a:t>
                      </a:r>
                      <a:endParaRPr lang="fr-FR" sz="1000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/>
                        <a:t>Longueur max cumulée </a:t>
                      </a:r>
                    </a:p>
                    <a:p>
                      <a:pPr algn="ctr"/>
                      <a:r>
                        <a:rPr lang="fr-FR" sz="1000" b="1" dirty="0"/>
                        <a:t>réseaux avec branches</a:t>
                      </a:r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algn="ctr"/>
                      <a:r>
                        <a:rPr lang="fr-FR" sz="1000" b="1" dirty="0"/>
                        <a:t>Nombre</a:t>
                      </a:r>
                      <a:r>
                        <a:rPr lang="fr-FR" sz="1000" b="1" baseline="0" dirty="0"/>
                        <a:t> de points de captation </a:t>
                      </a:r>
                    </a:p>
                    <a:p>
                      <a:pPr algn="ctr"/>
                      <a:endParaRPr lang="fr-FR" sz="600" b="1" baseline="0" dirty="0"/>
                    </a:p>
                    <a:p>
                      <a:pPr algn="ctr"/>
                      <a:r>
                        <a:rPr lang="fr-FR" sz="1000" b="1" baseline="0" dirty="0"/>
                        <a:t>En fonction de la classe de sensibilité</a:t>
                      </a:r>
                    </a:p>
                    <a:p>
                      <a:pPr algn="ctr"/>
                      <a:r>
                        <a:rPr lang="fr-FR" sz="1000" b="1" baseline="0" dirty="0"/>
                        <a:t>(% obscurcissement / mètre)</a:t>
                      </a:r>
                      <a:endParaRPr lang="fr-FR" sz="1000" b="1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fr-FR" sz="1000" b="0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algn="l"/>
                      <a:endParaRPr lang="fr-FR" sz="10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61392">
                <a:tc>
                  <a:txBody>
                    <a:bodyPr/>
                    <a:lstStyle/>
                    <a:p>
                      <a:endParaRPr lang="fr-FR" sz="1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000" b="1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/>
                        <a:t>Classe  A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/>
                        <a:t>Classe</a:t>
                      </a:r>
                      <a:r>
                        <a:rPr lang="fr-FR" sz="1000" b="1" baseline="0" dirty="0"/>
                        <a:t>  B</a:t>
                      </a:r>
                      <a:endParaRPr lang="fr-FR" sz="1000" b="1" dirty="0"/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000" b="1" dirty="0"/>
                        <a:t>Classe</a:t>
                      </a:r>
                      <a:r>
                        <a:rPr lang="fr-FR" sz="1000" b="1" baseline="0" dirty="0"/>
                        <a:t> </a:t>
                      </a:r>
                      <a:r>
                        <a:rPr lang="fr-FR" sz="1000" b="1" dirty="0"/>
                        <a:t>C</a:t>
                      </a: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0" dirty="0"/>
                        <a:t>VEP</a:t>
                      </a:r>
                      <a:r>
                        <a:rPr kumimoji="0" lang="fr-FR" sz="1000" b="0" i="0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®</a:t>
                      </a:r>
                      <a:endParaRPr lang="fr-FR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0,005% à</a:t>
                      </a:r>
                      <a:r>
                        <a:rPr lang="fr-FR" sz="1000" b="0" baseline="0" dirty="0"/>
                        <a:t> </a:t>
                      </a:r>
                      <a:r>
                        <a:rPr lang="fr-FR" sz="1000" b="0" dirty="0"/>
                        <a:t>20%</a:t>
                      </a:r>
                      <a:r>
                        <a:rPr lang="fr-FR" sz="1000" b="0" baseline="0" dirty="0"/>
                        <a:t> </a:t>
                      </a:r>
                      <a:endParaRPr lang="fr-FR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280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560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40</a:t>
                      </a:r>
                    </a:p>
                    <a:p>
                      <a:r>
                        <a:rPr lang="fr-FR" sz="1000" b="0" dirty="0"/>
                        <a:t>(0,028%)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80</a:t>
                      </a:r>
                    </a:p>
                    <a:p>
                      <a:r>
                        <a:rPr lang="fr-FR" sz="1000" b="0" dirty="0"/>
                        <a:t>(0,027%)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100</a:t>
                      </a:r>
                    </a:p>
                    <a:p>
                      <a:r>
                        <a:rPr lang="fr-FR" sz="1000" b="0" dirty="0"/>
                        <a:t>(0,072%)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0" dirty="0"/>
                        <a:t>VEU</a:t>
                      </a:r>
                      <a:r>
                        <a:rPr lang="fr-FR" sz="1000" b="0" baseline="30000" dirty="0"/>
                        <a:t>®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0,001% à</a:t>
                      </a:r>
                      <a:r>
                        <a:rPr lang="fr-FR" sz="1000" b="0" baseline="0" dirty="0"/>
                        <a:t> </a:t>
                      </a:r>
                      <a:r>
                        <a:rPr lang="fr-FR" sz="1000" b="0" dirty="0"/>
                        <a:t>20%</a:t>
                      </a:r>
                      <a:r>
                        <a:rPr lang="fr-FR" sz="1000" b="0" baseline="0" dirty="0"/>
                        <a:t> </a:t>
                      </a:r>
                      <a:endParaRPr lang="fr-FR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100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400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800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80</a:t>
                      </a:r>
                    </a:p>
                    <a:p>
                      <a:r>
                        <a:rPr lang="fr-FR" sz="1000" b="0" dirty="0"/>
                        <a:t>(0,015%)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80</a:t>
                      </a:r>
                    </a:p>
                    <a:p>
                      <a:r>
                        <a:rPr lang="fr-FR" sz="1000" b="0" dirty="0"/>
                        <a:t>(0,026%)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100</a:t>
                      </a:r>
                    </a:p>
                    <a:p>
                      <a:r>
                        <a:rPr lang="fr-FR" sz="1000" b="0" dirty="0"/>
                        <a:t>(0,072%)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sz="1000" b="0" baseline="0" dirty="0"/>
                        <a:t>VLI</a:t>
                      </a:r>
                      <a:r>
                        <a:rPr lang="fr-FR" sz="1000" b="0" baseline="30000" dirty="0"/>
                        <a:t>®</a:t>
                      </a:r>
                    </a:p>
                    <a:p>
                      <a:endParaRPr lang="fr-FR" sz="1000" b="0" baseline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0,005% à</a:t>
                      </a:r>
                      <a:r>
                        <a:rPr lang="fr-FR" sz="1000" b="0" baseline="0" dirty="0"/>
                        <a:t> </a:t>
                      </a:r>
                      <a:r>
                        <a:rPr lang="fr-FR" sz="1000" b="0" dirty="0"/>
                        <a:t>20%</a:t>
                      </a:r>
                      <a:r>
                        <a:rPr lang="fr-FR" sz="1000" b="0" baseline="0" dirty="0"/>
                        <a:t> </a:t>
                      </a:r>
                      <a:endParaRPr lang="fr-FR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120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360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445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24</a:t>
                      </a:r>
                    </a:p>
                    <a:p>
                      <a:r>
                        <a:rPr lang="fr-FR" sz="1000" b="0" dirty="0"/>
                        <a:t>(</a:t>
                      </a:r>
                      <a:r>
                        <a:rPr lang="fr-FR" sz="1000" b="0" baseline="0" dirty="0"/>
                        <a:t> 0,06%)</a:t>
                      </a:r>
                      <a:endParaRPr lang="fr-FR" sz="10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28</a:t>
                      </a:r>
                    </a:p>
                    <a:p>
                      <a:r>
                        <a:rPr lang="fr-FR" sz="1000" b="0" dirty="0"/>
                        <a:t>(0,15%)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000" b="0" dirty="0"/>
                        <a:t>60</a:t>
                      </a:r>
                    </a:p>
                    <a:p>
                      <a:r>
                        <a:rPr lang="fr-FR" sz="1000" b="0" dirty="0"/>
                        <a:t>(0,15%)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6" name="Tableau 5"/>
          <p:cNvGraphicFramePr>
            <a:graphicFrameLocks noGrp="1"/>
          </p:cNvGraphicFramePr>
          <p:nvPr/>
        </p:nvGraphicFramePr>
        <p:xfrm>
          <a:off x="440458" y="3979799"/>
          <a:ext cx="8424936" cy="39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471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981026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152128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936104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VLP</a:t>
                      </a:r>
                      <a:r>
                        <a:rPr kumimoji="0" lang="fr-FR" sz="1000" b="0" i="1" u="none" strike="noStrike" kern="1200" cap="none" spc="0" normalizeH="0" baseline="3000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®</a:t>
                      </a:r>
                      <a:endParaRPr lang="fr-FR" sz="1000" b="0" i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0,005% à</a:t>
                      </a:r>
                      <a:r>
                        <a:rPr lang="fr-FR" sz="1000" b="0" i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20%</a:t>
                      </a:r>
                      <a:r>
                        <a:rPr lang="fr-FR" sz="1000" b="0" i="1" baseline="0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 </a:t>
                      </a:r>
                      <a:endParaRPr lang="fr-FR" sz="1000" b="0" i="1" dirty="0">
                        <a:solidFill>
                          <a:schemeClr val="accent1">
                            <a:lumMod val="75000"/>
                          </a:schemeClr>
                        </a:solidFill>
                      </a:endParaRP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100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200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400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30</a:t>
                      </a:r>
                    </a:p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(0,05% 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60</a:t>
                      </a:r>
                    </a:p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( 0,06%)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100</a:t>
                      </a:r>
                    </a:p>
                    <a:p>
                      <a:r>
                        <a:rPr lang="fr-FR" sz="1000" b="0" i="1" dirty="0">
                          <a:solidFill>
                            <a:schemeClr val="accent1">
                              <a:lumMod val="75000"/>
                            </a:schemeClr>
                          </a:solidFill>
                        </a:rPr>
                        <a:t>(0,08%)</a:t>
                      </a:r>
                    </a:p>
                  </a:txBody>
                  <a:tcPr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  <p:sp>
        <p:nvSpPr>
          <p:cNvPr id="7" name="ZoneTexte 6"/>
          <p:cNvSpPr txBox="1"/>
          <p:nvPr/>
        </p:nvSpPr>
        <p:spPr>
          <a:xfrm>
            <a:off x="439388" y="4387919"/>
            <a:ext cx="842600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700" i="1" dirty="0"/>
              <a:t>Le VLP n’est plus disponible. </a:t>
            </a:r>
          </a:p>
          <a:p>
            <a:pPr algn="r"/>
            <a:r>
              <a:rPr lang="fr-FR" sz="700" i="1" dirty="0"/>
              <a:t>Le tableau compare ses réseaux avec ceux des VEP</a:t>
            </a:r>
            <a:r>
              <a:rPr lang="fr-FR" sz="700" i="1" baseline="30000" dirty="0"/>
              <a:t>®</a:t>
            </a:r>
            <a:r>
              <a:rPr lang="fr-FR" sz="700" i="1" dirty="0"/>
              <a:t>, VEU</a:t>
            </a:r>
            <a:r>
              <a:rPr kumimoji="0" lang="fr-FR" sz="7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®</a:t>
            </a:r>
            <a:r>
              <a:rPr lang="fr-FR" sz="700" i="1" dirty="0"/>
              <a:t>, VLI</a:t>
            </a:r>
            <a:r>
              <a:rPr kumimoji="0" lang="fr-FR" sz="700" b="0" i="1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®</a:t>
            </a:r>
            <a:r>
              <a:rPr lang="fr-FR" sz="700" i="1" dirty="0"/>
              <a:t>. </a:t>
            </a:r>
          </a:p>
          <a:p>
            <a:pPr algn="r"/>
            <a:r>
              <a:rPr lang="fr-FR" sz="700" i="1" dirty="0"/>
              <a:t>Une étude de conformité selon les derniers référentiels (NF S61-970, R7) peut s’avérer nécessaire.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16A6234-6054-2FB0-8EED-BB6D1BB0D8A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VLF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VLI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 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Tableau de synthèse des réseaux d’aspiration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59F7024-B624-17A2-EBF3-ED2122A3DEAE}"/>
              </a:ext>
            </a:extLst>
          </p:cNvPr>
          <p:cNvSpPr txBox="1"/>
          <p:nvPr/>
        </p:nvSpPr>
        <p:spPr>
          <a:xfrm>
            <a:off x="123388" y="1157326"/>
            <a:ext cx="87973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9653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pour une image  13" descr="Une image contenant bâtiment, extérieur, cité, gratte-ciel&#10;&#10;Description générée automatiquement">
            <a:extLst>
              <a:ext uri="{FF2B5EF4-FFF2-40B4-BE49-F238E27FC236}">
                <a16:creationId xmlns:a16="http://schemas.microsoft.com/office/drawing/2014/main" id="{2CD1560C-439F-635D-EC9A-A5C87479C0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9" b="7659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77F2464-132D-42C9-B965-9304FB61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par aspiration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B8F540-812C-B477-D0CB-E3079A57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5A7D92-91E7-84AF-DAE9-A16EC150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0" y="3134917"/>
            <a:ext cx="3962914" cy="1125140"/>
          </a:xfrm>
        </p:spPr>
        <p:txBody>
          <a:bodyPr/>
          <a:lstStyle/>
          <a:p>
            <a:r>
              <a:rPr lang="fr-FR" sz="1800" b="1" i="1" dirty="0"/>
              <a:t>VEU</a:t>
            </a:r>
            <a:r>
              <a:rPr lang="fr-FR" sz="1800" b="1" i="1" baseline="30000" dirty="0"/>
              <a:t>®</a:t>
            </a:r>
            <a:r>
              <a:rPr lang="fr-FR" sz="1800" b="1" i="1" dirty="0"/>
              <a:t>, VEP</a:t>
            </a:r>
            <a:r>
              <a:rPr lang="fr-FR" sz="1800" b="1" i="1" baseline="30000" dirty="0"/>
              <a:t>®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8D05142-7C85-7C61-F02E-6DECA75D82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FA208D1-F6F8-DDDD-6C8B-EA9C003CFC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AE130BA-6001-5ABA-5A49-EF7D901A2BC2}"/>
              </a:ext>
            </a:extLst>
          </p:cNvPr>
          <p:cNvGrpSpPr/>
          <p:nvPr/>
        </p:nvGrpSpPr>
        <p:grpSpPr>
          <a:xfrm>
            <a:off x="481012" y="359196"/>
            <a:ext cx="2255758" cy="1393386"/>
            <a:chOff x="304681" y="176322"/>
            <a:chExt cx="2255758" cy="1393386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0BF2D157-1738-A5A8-BD47-C576B18B1C04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9AD0C791-8FA5-7B35-5A23-D27D90410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65724A6D-5F8F-8F5B-D52C-DBF222448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DC178314-8DBB-B5E2-28D8-D126F60E7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602A0D92-8582-143E-7FC4-1B462563D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DB34FCAB-EB17-F77E-EBC6-4F743411E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C3A1FC6D-081A-28B0-33EA-5C237A127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319260F-1F03-F8FC-53C5-DA38520AFBDD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E50E753F-0618-EAC8-09B9-33C5F73DD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F40286D-7250-65A7-957E-A4B4BCDF5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F1668DE3-BB07-1673-3FC0-D9C1AB39E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20DF2939-066F-D868-DBFC-8FAD3A022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3CAFC295-B89F-3D91-457D-931E9144D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68C08870-991A-4D2C-6E24-7EE8077AD7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EC5A231B-6C7C-569B-F867-BCAFF6B87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5E087890-972D-237F-C529-710218251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C0FA4748-E69F-4B22-6078-D817CED76B9A}"/>
              </a:ext>
            </a:extLst>
          </p:cNvPr>
          <p:cNvGrpSpPr/>
          <p:nvPr/>
        </p:nvGrpSpPr>
        <p:grpSpPr>
          <a:xfrm>
            <a:off x="395537" y="3934044"/>
            <a:ext cx="2331043" cy="365898"/>
            <a:chOff x="395537" y="3688558"/>
            <a:chExt cx="2331043" cy="365898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C1A035BC-8448-44D6-2DF1-AD49A13EE39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1" t="13923" r="18157" b="19464"/>
            <a:stretch/>
          </p:blipFill>
          <p:spPr>
            <a:xfrm>
              <a:off x="2228912" y="3688558"/>
              <a:ext cx="497668" cy="365898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7D59A65-96BA-9690-FBBC-C99F4BEAB0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8023" r="6910" b="5492"/>
            <a:stretch/>
          </p:blipFill>
          <p:spPr>
            <a:xfrm>
              <a:off x="1630308" y="3725320"/>
              <a:ext cx="500965" cy="329136"/>
            </a:xfrm>
            <a:prstGeom prst="rect">
              <a:avLst/>
            </a:prstGeom>
          </p:spPr>
        </p:pic>
        <p:pic>
          <p:nvPicPr>
            <p:cNvPr id="10" name="Picture 28">
              <a:extLst>
                <a:ext uri="{FF2B5EF4-FFF2-40B4-BE49-F238E27FC236}">
                  <a16:creationId xmlns:a16="http://schemas.microsoft.com/office/drawing/2014/main" id="{87350993-78F2-DF7A-6AA1-741F18E3F9F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7" y="3728584"/>
              <a:ext cx="542420" cy="32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62CC73C-19EB-6F1D-7DD3-5FC7ACE06A9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21666" r="18728" b="19678"/>
            <a:stretch/>
          </p:blipFill>
          <p:spPr>
            <a:xfrm>
              <a:off x="1035596" y="3728804"/>
              <a:ext cx="497073" cy="3256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42333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Arrondir un rectangle avec un coin du même côté 9"/>
          <p:cNvSpPr/>
          <p:nvPr/>
        </p:nvSpPr>
        <p:spPr>
          <a:xfrm>
            <a:off x="4067942" y="1572344"/>
            <a:ext cx="4860033" cy="323011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953583-76A1-2245-DFFE-806705F86009}"/>
              </a:ext>
            </a:extLst>
          </p:cNvPr>
          <p:cNvSpPr/>
          <p:nvPr/>
        </p:nvSpPr>
        <p:spPr>
          <a:xfrm>
            <a:off x="4067944" y="1572344"/>
            <a:ext cx="4852806" cy="3062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Wingdings" panose="05000000000000000000" pitchFamily="2" charset="2"/>
              <a:buChar char="§"/>
            </a:pPr>
            <a:endParaRPr lang="fr-FR" sz="4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330 000 capteurs et algorithmes sophistiqués - Données traitées démultipliées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Détection de très petites particules pour une détection précoce dans une large gamme d’applications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Meilleure couverture dans les environnements à forte circulation d'air.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Réduction du coût global de possession : résistance à la contamination accru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Calibration absolue inhérente = étalonnage à vie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Minimisation des fausses alarmes par classification des particules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Réponse adaptée et ciblée au risque à protéger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Surface couverte plus importante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Nombre accru d’orifices d’aspiration</a:t>
            </a:r>
          </a:p>
          <a:p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Economies d’énergie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Stabilité accrue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Sensibilité plus élevée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3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Intégration de processus liés à l’environnement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…</a:t>
            </a:r>
          </a:p>
        </p:txBody>
      </p:sp>
      <p:sp>
        <p:nvSpPr>
          <p:cNvPr id="8" name="Titre 7">
            <a:extLst>
              <a:ext uri="{FF2B5EF4-FFF2-40B4-BE49-F238E27FC236}">
                <a16:creationId xmlns:a16="http://schemas.microsoft.com/office/drawing/2014/main" id="{546E1D79-D2DC-65AD-03BC-53893AF663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C2148575-3377-0C26-FE04-75B4883F4A6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B1ACAC6-7E93-650C-ABCC-630699E17492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lang="fr-FR" sz="1400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 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Une technologie brevetée</a:t>
            </a:r>
          </a:p>
        </p:txBody>
      </p:sp>
      <p:grpSp>
        <p:nvGrpSpPr>
          <p:cNvPr id="2" name="Groupe 1">
            <a:extLst>
              <a:ext uri="{FF2B5EF4-FFF2-40B4-BE49-F238E27FC236}">
                <a16:creationId xmlns:a16="http://schemas.microsoft.com/office/drawing/2014/main" id="{4A48BB90-5A07-C63C-4E57-F564989ADC0C}"/>
              </a:ext>
            </a:extLst>
          </p:cNvPr>
          <p:cNvGrpSpPr/>
          <p:nvPr/>
        </p:nvGrpSpPr>
        <p:grpSpPr>
          <a:xfrm>
            <a:off x="179539" y="1535657"/>
            <a:ext cx="3051005" cy="539377"/>
            <a:chOff x="5834282" y="3457719"/>
            <a:chExt cx="3051005" cy="539377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76F80F01-7E3B-3618-C75A-9765F02D1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1" t="13923" r="18157" b="19464"/>
            <a:stretch/>
          </p:blipFill>
          <p:spPr>
            <a:xfrm>
              <a:off x="8151666" y="3457719"/>
              <a:ext cx="733621" cy="539377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1CF2AD0-E537-4DC3-C13D-D387C97399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8023" r="6910" b="5492"/>
            <a:stretch/>
          </p:blipFill>
          <p:spPr>
            <a:xfrm>
              <a:off x="7397660" y="3511910"/>
              <a:ext cx="738483" cy="485186"/>
            </a:xfrm>
            <a:prstGeom prst="rect">
              <a:avLst/>
            </a:prstGeom>
          </p:spPr>
        </p:pic>
        <p:pic>
          <p:nvPicPr>
            <p:cNvPr id="11" name="Picture 28">
              <a:extLst>
                <a:ext uri="{FF2B5EF4-FFF2-40B4-BE49-F238E27FC236}">
                  <a16:creationId xmlns:a16="http://schemas.microsoft.com/office/drawing/2014/main" id="{707DB347-E2DE-8340-4C70-BB3EDF10E2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282" y="3516722"/>
              <a:ext cx="799591" cy="48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5F8E46F4-D664-B280-7FEA-9D41D6F361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21666" r="18728" b="19678"/>
            <a:stretch/>
          </p:blipFill>
          <p:spPr>
            <a:xfrm>
              <a:off x="6649395" y="3517047"/>
              <a:ext cx="732743" cy="480049"/>
            </a:xfrm>
            <a:prstGeom prst="rect">
              <a:avLst/>
            </a:prstGeom>
          </p:spPr>
        </p:pic>
      </p:grpSp>
      <p:sp>
        <p:nvSpPr>
          <p:cNvPr id="14" name="TextBox 59">
            <a:extLst>
              <a:ext uri="{FF2B5EF4-FFF2-40B4-BE49-F238E27FC236}">
                <a16:creationId xmlns:a16="http://schemas.microsoft.com/office/drawing/2014/main" id="{57DA2688-C782-92B7-F5CC-FCB2D541CE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38" y="2075034"/>
            <a:ext cx="305100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en-US" sz="800" i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Série des détecteurs VEU &amp; VEP</a:t>
            </a:r>
          </a:p>
        </p:txBody>
      </p:sp>
      <p:pic>
        <p:nvPicPr>
          <p:cNvPr id="15" name="Picture 18">
            <a:extLst>
              <a:ext uri="{FF2B5EF4-FFF2-40B4-BE49-F238E27FC236}">
                <a16:creationId xmlns:a16="http://schemas.microsoft.com/office/drawing/2014/main" id="{2CD3B1F2-9518-3C04-7198-4FAB0539940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9213" y="2485920"/>
            <a:ext cx="1115616" cy="1217936"/>
          </a:xfrm>
          <a:prstGeom prst="rect">
            <a:avLst/>
          </a:prstGeom>
        </p:spPr>
      </p:pic>
      <p:pic>
        <p:nvPicPr>
          <p:cNvPr id="16" name="Picture 2" descr="http://dank-beats.com/wp-content/uploads/2011/07/binary.jpg">
            <a:extLst>
              <a:ext uri="{FF2B5EF4-FFF2-40B4-BE49-F238E27FC236}">
                <a16:creationId xmlns:a16="http://schemas.microsoft.com/office/drawing/2014/main" id="{12D6BA38-348E-C59E-C8FD-31CD6C6840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433" b="20425"/>
          <a:stretch>
            <a:fillRect/>
          </a:stretch>
        </p:blipFill>
        <p:spPr bwMode="auto">
          <a:xfrm>
            <a:off x="1727395" y="2693334"/>
            <a:ext cx="1276350" cy="7858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031CD19A-7D3F-8406-BED1-70C470F8724A}"/>
              </a:ext>
            </a:extLst>
          </p:cNvPr>
          <p:cNvSpPr txBox="1"/>
          <p:nvPr/>
        </p:nvSpPr>
        <p:spPr>
          <a:xfrm>
            <a:off x="123456" y="1157326"/>
            <a:ext cx="879729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54016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179539" y="2373571"/>
            <a:ext cx="6968828" cy="1975926"/>
          </a:xfrm>
          <a:prstGeom prst="rect">
            <a:avLst/>
          </a:prstGeom>
          <a:noFill/>
          <a:ln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000" b="1" dirty="0">
                <a:solidFill>
                  <a:schemeClr val="accent1"/>
                </a:solidFill>
                <a:cs typeface="Arial" charset="0"/>
              </a:rPr>
              <a:t>Chambre de détection de fumée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400" dirty="0">
              <a:solidFill>
                <a:srgbClr val="000000"/>
              </a:solidFill>
              <a:cs typeface="Arial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000000"/>
                </a:solidFill>
                <a:cs typeface="Arial" charset="0"/>
              </a:rPr>
              <a:t>Technologie brevetée FLAIR</a:t>
            </a:r>
            <a:r>
              <a:rPr lang="fr-FR" sz="1000" baseline="30000" dirty="0">
                <a:solidFill>
                  <a:srgbClr val="000000"/>
                </a:solidFill>
                <a:cs typeface="Arial" charset="0"/>
              </a:rPr>
              <a:t>TM</a:t>
            </a:r>
            <a:r>
              <a:rPr lang="fr-FR" sz="1000" dirty="0">
                <a:solidFill>
                  <a:srgbClr val="000000"/>
                </a:solidFill>
                <a:cs typeface="Arial" charset="0"/>
              </a:rPr>
              <a:t> installée dans la chambre du détecteur,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000000"/>
                </a:solidFill>
                <a:cs typeface="Arial" charset="0"/>
              </a:rPr>
              <a:t>Technologie laser courte longueur d'onde,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000000"/>
                </a:solidFill>
                <a:cs typeface="Arial" charset="0"/>
              </a:rPr>
              <a:t>Haute sensibilité,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000000"/>
                </a:solidFill>
                <a:cs typeface="Arial" charset="0"/>
              </a:rPr>
              <a:t>Barrière de l'air propre,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000000"/>
                </a:solidFill>
                <a:cs typeface="Arial" charset="0"/>
              </a:rPr>
              <a:t>Détection de débit dans la chambre </a:t>
            </a:r>
            <a:r>
              <a:rPr lang="fr-FR" sz="1000" dirty="0">
                <a:solidFill>
                  <a:srgbClr val="0070C0"/>
                </a:solidFill>
                <a:cs typeface="Arial" charset="0"/>
              </a:rPr>
              <a:t>(remplaçable sur site).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1000" dirty="0">
              <a:solidFill>
                <a:srgbClr val="0070C0"/>
              </a:solidFill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Principe de détection par dispersion de lumière :</a:t>
            </a: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Tx/>
              <a:buFontTx/>
              <a:buNone/>
              <a:tabLst/>
              <a:defRPr/>
            </a:pPr>
            <a:endParaRPr kumimoji="0" lang="fr-FR" sz="4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L’air filtré chargé en particules de fumée provenant du 1</a:t>
            </a:r>
            <a:r>
              <a:rPr kumimoji="0" lang="fr-FR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er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étage du filtre est acheminé dans la chambre de détection.</a:t>
            </a: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Tx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La lumière est réfléchie sur 2 capteurs.</a:t>
            </a:r>
          </a:p>
          <a:p>
            <a:pPr marR="0" lvl="0" algn="l" defTabSz="914400" rtl="0" eaLnBrk="1" fontAlgn="base" latinLnBrk="0" hangingPunct="1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SzTx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Un 2</a:t>
            </a:r>
            <a:r>
              <a:rPr kumimoji="0" lang="fr-FR" sz="1000" b="0" i="0" u="none" strike="noStrike" kern="1200" cap="none" spc="0" normalizeH="0" baseline="3000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ème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Arial" charset="0"/>
              </a:rPr>
              <a:t> filtre – partie intégrante de la chambre d’analyse - maintient les optiques propres.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</p:spPr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8814E0F-8725-AA21-68CD-D4DEB256159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19</a:t>
            </a:fld>
            <a:endParaRPr lang="en-US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2223" y="1716595"/>
            <a:ext cx="2232245" cy="189265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AF4A5B-CF78-6E72-E59D-31E370758E2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Une technologie brevetée</a:t>
            </a:r>
          </a:p>
        </p:txBody>
      </p:sp>
      <p:grpSp>
        <p:nvGrpSpPr>
          <p:cNvPr id="94" name="Groupe 93">
            <a:extLst>
              <a:ext uri="{FF2B5EF4-FFF2-40B4-BE49-F238E27FC236}">
                <a16:creationId xmlns:a16="http://schemas.microsoft.com/office/drawing/2014/main" id="{635E54C1-C0C1-00BE-386C-6CDB173B142A}"/>
              </a:ext>
            </a:extLst>
          </p:cNvPr>
          <p:cNvGrpSpPr/>
          <p:nvPr/>
        </p:nvGrpSpPr>
        <p:grpSpPr>
          <a:xfrm>
            <a:off x="179539" y="1535657"/>
            <a:ext cx="3051005" cy="539377"/>
            <a:chOff x="5834282" y="3457719"/>
            <a:chExt cx="3051005" cy="539377"/>
          </a:xfrm>
        </p:grpSpPr>
        <p:pic>
          <p:nvPicPr>
            <p:cNvPr id="95" name="Image 94">
              <a:extLst>
                <a:ext uri="{FF2B5EF4-FFF2-40B4-BE49-F238E27FC236}">
                  <a16:creationId xmlns:a16="http://schemas.microsoft.com/office/drawing/2014/main" id="{761F6AF2-E947-258D-1B4D-A89A3576759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1" t="13923" r="18157" b="19464"/>
            <a:stretch/>
          </p:blipFill>
          <p:spPr>
            <a:xfrm>
              <a:off x="8151666" y="3457719"/>
              <a:ext cx="733621" cy="539377"/>
            </a:xfrm>
            <a:prstGeom prst="rect">
              <a:avLst/>
            </a:prstGeom>
          </p:spPr>
        </p:pic>
        <p:pic>
          <p:nvPicPr>
            <p:cNvPr id="96" name="Image 95">
              <a:extLst>
                <a:ext uri="{FF2B5EF4-FFF2-40B4-BE49-F238E27FC236}">
                  <a16:creationId xmlns:a16="http://schemas.microsoft.com/office/drawing/2014/main" id="{69C99A00-FF4D-F50B-D3E3-A1FF45A6B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8023" r="6910" b="5492"/>
            <a:stretch/>
          </p:blipFill>
          <p:spPr>
            <a:xfrm>
              <a:off x="7397660" y="3511910"/>
              <a:ext cx="738483" cy="485186"/>
            </a:xfrm>
            <a:prstGeom prst="rect">
              <a:avLst/>
            </a:prstGeom>
          </p:spPr>
        </p:pic>
        <p:pic>
          <p:nvPicPr>
            <p:cNvPr id="97" name="Picture 28">
              <a:extLst>
                <a:ext uri="{FF2B5EF4-FFF2-40B4-BE49-F238E27FC236}">
                  <a16:creationId xmlns:a16="http://schemas.microsoft.com/office/drawing/2014/main" id="{3F6346D8-72BA-82FA-BFB0-41A76DE0967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282" y="3516722"/>
              <a:ext cx="799591" cy="48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98" name="Image 97">
              <a:extLst>
                <a:ext uri="{FF2B5EF4-FFF2-40B4-BE49-F238E27FC236}">
                  <a16:creationId xmlns:a16="http://schemas.microsoft.com/office/drawing/2014/main" id="{C0372620-6B62-62EF-7B2D-5BB8B9B952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21666" r="18728" b="19678"/>
            <a:stretch/>
          </p:blipFill>
          <p:spPr>
            <a:xfrm>
              <a:off x="6649395" y="3517047"/>
              <a:ext cx="732743" cy="480049"/>
            </a:xfrm>
            <a:prstGeom prst="rect">
              <a:avLst/>
            </a:prstGeom>
          </p:spPr>
        </p:pic>
      </p:grpSp>
      <p:sp>
        <p:nvSpPr>
          <p:cNvPr id="99" name="TextBox 59">
            <a:extLst>
              <a:ext uri="{FF2B5EF4-FFF2-40B4-BE49-F238E27FC236}">
                <a16:creationId xmlns:a16="http://schemas.microsoft.com/office/drawing/2014/main" id="{8A0BB574-B94B-F379-87B0-15AF829E34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38" y="2075034"/>
            <a:ext cx="305100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en-US" sz="800" i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Série des détecteurs VEU &amp; VEP</a:t>
            </a:r>
          </a:p>
        </p:txBody>
      </p:sp>
      <p:sp>
        <p:nvSpPr>
          <p:cNvPr id="109" name="ZoneTexte 108">
            <a:extLst>
              <a:ext uri="{FF2B5EF4-FFF2-40B4-BE49-F238E27FC236}">
                <a16:creationId xmlns:a16="http://schemas.microsoft.com/office/drawing/2014/main" id="{0E4431E0-B711-7CFA-D2E3-0A39BC6C4930}"/>
              </a:ext>
            </a:extLst>
          </p:cNvPr>
          <p:cNvSpPr txBox="1"/>
          <p:nvPr/>
        </p:nvSpPr>
        <p:spPr>
          <a:xfrm>
            <a:off x="123456" y="1157326"/>
            <a:ext cx="879729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874416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4F81BD">
                    <a:lumMod val="75000"/>
                  </a:srgbClr>
                </a:solidFill>
              </a:rPr>
              <a:t>La détection par aspiration</a:t>
            </a:r>
            <a:endParaRPr lang="fr-FR" sz="2400" dirty="0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1E752586-F9F4-5FF7-3EB9-00F9001292B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</a:t>
            </a:fld>
            <a:endParaRPr lang="en-US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38A6C18A-DC69-4AAA-E74A-3292D67ACA27}"/>
              </a:ext>
            </a:extLst>
          </p:cNvPr>
          <p:cNvGrpSpPr/>
          <p:nvPr/>
        </p:nvGrpSpPr>
        <p:grpSpPr>
          <a:xfrm>
            <a:off x="161007" y="1623711"/>
            <a:ext cx="8803481" cy="3079001"/>
            <a:chOff x="161007" y="1513195"/>
            <a:chExt cx="8803481" cy="3079001"/>
          </a:xfrm>
        </p:grpSpPr>
        <p:sp>
          <p:nvSpPr>
            <p:cNvPr id="28" name="Rectangle 230">
              <a:extLst>
                <a:ext uri="{FF2B5EF4-FFF2-40B4-BE49-F238E27FC236}">
                  <a16:creationId xmlns:a16="http://schemas.microsoft.com/office/drawing/2014/main" id="{2E249EFE-4506-43C1-97E3-78064C0CE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0614" y="1513195"/>
              <a:ext cx="4032448" cy="14422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altLang="fr-FR" sz="105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27" name="Rectangle 230">
              <a:extLst>
                <a:ext uri="{FF2B5EF4-FFF2-40B4-BE49-F238E27FC236}">
                  <a16:creationId xmlns:a16="http://schemas.microsoft.com/office/drawing/2014/main" id="{60D46FE6-28A1-4DE1-9888-70FFD3BED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0615" y="3149916"/>
              <a:ext cx="1930463" cy="144227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altLang="fr-FR" sz="105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7" name="Rectangle 230"/>
            <p:cNvSpPr>
              <a:spLocks noChangeArrowheads="1"/>
            </p:cNvSpPr>
            <p:nvPr/>
          </p:nvSpPr>
          <p:spPr bwMode="auto">
            <a:xfrm>
              <a:off x="7034024" y="3149916"/>
              <a:ext cx="1930463" cy="1442280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altLang="fr-FR" sz="1050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8" name="Rectangle à coins arrondis 17"/>
            <p:cNvSpPr/>
            <p:nvPr/>
          </p:nvSpPr>
          <p:spPr bwMode="auto">
            <a:xfrm>
              <a:off x="161007" y="1525746"/>
              <a:ext cx="1725584" cy="3047421"/>
            </a:xfrm>
            <a:prstGeom prst="roundRect">
              <a:avLst>
                <a:gd name="adj" fmla="val 549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2060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50" kern="0" dirty="0">
                <a:solidFill>
                  <a:srgbClr val="000000"/>
                </a:solidFill>
              </a:endParaRPr>
            </a:p>
          </p:txBody>
        </p:sp>
        <p:sp>
          <p:nvSpPr>
            <p:cNvPr id="19" name="TextBox 59"/>
            <p:cNvSpPr txBox="1">
              <a:spLocks noChangeArrowheads="1"/>
            </p:cNvSpPr>
            <p:nvPr/>
          </p:nvSpPr>
          <p:spPr bwMode="auto">
            <a:xfrm>
              <a:off x="161007" y="1525746"/>
              <a:ext cx="1725584" cy="2809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altLang="en-US" sz="1050" kern="0" dirty="0">
                  <a:solidFill>
                    <a:srgbClr val="000000"/>
                  </a:solidFill>
                  <a:latin typeface="Arial"/>
                </a:rPr>
                <a:t>VESDA Xénon</a:t>
              </a:r>
            </a:p>
          </p:txBody>
        </p:sp>
        <p:pic>
          <p:nvPicPr>
            <p:cNvPr id="20" name="Picture 30"/>
            <p:cNvPicPr>
              <a:picLocks noChangeAspect="1" noChangeArrowheads="1"/>
            </p:cNvPicPr>
            <p:nvPr/>
          </p:nvPicPr>
          <p:blipFill>
            <a:blip r:embed="rId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1884287"/>
              <a:ext cx="678398" cy="47184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1" name="Rectangle à coins arrondis 20"/>
            <p:cNvSpPr/>
            <p:nvPr/>
          </p:nvSpPr>
          <p:spPr bwMode="auto">
            <a:xfrm>
              <a:off x="2109976" y="1525746"/>
              <a:ext cx="2101984" cy="3047421"/>
            </a:xfrm>
            <a:prstGeom prst="roundRect">
              <a:avLst>
                <a:gd name="adj" fmla="val 5491"/>
              </a:avLst>
            </a:prstGeom>
            <a:solidFill>
              <a:schemeClr val="bg1">
                <a:lumMod val="95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>
              <a:outerShdw blurRad="50800" dist="38100" dir="2700000" algn="tl" rotWithShape="0">
                <a:srgbClr val="002060">
                  <a:alpha val="40000"/>
                </a:srgb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50" kern="0" dirty="0">
                <a:solidFill>
                  <a:srgbClr val="000000"/>
                </a:solidFill>
              </a:endParaRPr>
            </a:p>
          </p:txBody>
        </p:sp>
        <p:sp>
          <p:nvSpPr>
            <p:cNvPr id="22" name="TextBox 37"/>
            <p:cNvSpPr txBox="1">
              <a:spLocks noChangeArrowheads="1"/>
            </p:cNvSpPr>
            <p:nvPr/>
          </p:nvSpPr>
          <p:spPr bwMode="auto">
            <a:xfrm>
              <a:off x="2121402" y="2601598"/>
              <a:ext cx="2101985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900" kern="0" dirty="0">
                  <a:solidFill>
                    <a:srgbClr val="000000"/>
                  </a:solidFill>
                </a:rPr>
                <a:t>Dispersion de </a:t>
              </a:r>
              <a:r>
                <a:rPr lang="fr-FR" altLang="en-US" sz="900" kern="0" dirty="0">
                  <a:solidFill>
                    <a:srgbClr val="000000"/>
                  </a:solidFill>
                </a:rPr>
                <a:t>lumière</a:t>
              </a:r>
            </a:p>
          </p:txBody>
        </p:sp>
        <p:sp>
          <p:nvSpPr>
            <p:cNvPr id="23" name="TextBox 59"/>
            <p:cNvSpPr txBox="1">
              <a:spLocks noChangeArrowheads="1"/>
            </p:cNvSpPr>
            <p:nvPr/>
          </p:nvSpPr>
          <p:spPr bwMode="auto">
            <a:xfrm>
              <a:off x="2109975" y="1525746"/>
              <a:ext cx="2101985" cy="280928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altLang="en-US" sz="1050" kern="0" dirty="0">
                  <a:solidFill>
                    <a:srgbClr val="000000"/>
                  </a:solidFill>
                </a:rPr>
                <a:t>VESDA Laser</a:t>
              </a:r>
            </a:p>
          </p:txBody>
        </p:sp>
        <p:pic>
          <p:nvPicPr>
            <p:cNvPr id="24" name="Picture 17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8F800"/>
                </a:clrFrom>
                <a:clrTo>
                  <a:srgbClr val="F8F800">
                    <a:alpha val="0"/>
                  </a:srgbClr>
                </a:clrTo>
              </a:clrChange>
              <a:lum bright="12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0211" y="1864621"/>
              <a:ext cx="857971" cy="50634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5" name="Picture 2" descr="http://dank-beats.com/wp-content/uploads/2011/07/binary.jpg"/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214" t="25490" b="54938"/>
            <a:stretch/>
          </p:blipFill>
          <p:spPr bwMode="auto">
            <a:xfrm>
              <a:off x="2674206" y="2428911"/>
              <a:ext cx="929979" cy="1451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TextBox 40"/>
            <p:cNvSpPr txBox="1">
              <a:spLocks noChangeArrowheads="1"/>
            </p:cNvSpPr>
            <p:nvPr/>
          </p:nvSpPr>
          <p:spPr bwMode="auto">
            <a:xfrm>
              <a:off x="7034022" y="3149916"/>
              <a:ext cx="1930463" cy="120032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marL="171450" indent="-171450" eaLnBrk="1" fontAlgn="base" hangingPunct="1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altLang="en-US" sz="900" kern="0" dirty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</a:rPr>
                <a:t>Haute technologie</a:t>
              </a:r>
            </a:p>
            <a:p>
              <a:pPr marL="171450" indent="-171450" eaLnBrk="1" fontAlgn="base" hangingPunct="1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altLang="en-US" sz="900" kern="0" dirty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</a:rPr>
                <a:t>Contrôle d’environnement</a:t>
              </a:r>
            </a:p>
            <a:p>
              <a:pPr marL="171450" indent="-171450" eaLnBrk="1" fontAlgn="base" hangingPunct="1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altLang="en-US" sz="900" kern="0" dirty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</a:rPr>
                <a:t>Économies d’énergie</a:t>
              </a:r>
            </a:p>
            <a:p>
              <a:pPr marL="171450" indent="-171450" eaLnBrk="1" fontAlgn="base" hangingPunct="1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altLang="en-US" sz="900" kern="0" dirty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</a:rPr>
                <a:t>Sensibilité plus élevée</a:t>
              </a:r>
            </a:p>
            <a:p>
              <a:pPr marL="171450" indent="-171450" eaLnBrk="1" fontAlgn="base" hangingPunct="1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altLang="en-US" sz="900" kern="0" dirty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</a:rPr>
                <a:t>Stabilité accrue</a:t>
              </a:r>
            </a:p>
            <a:p>
              <a:pPr marL="171450" indent="-171450" eaLnBrk="1" fontAlgn="base" hangingPunct="1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altLang="en-US" sz="900" kern="0" dirty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</a:rPr>
                <a:t>Surface couverte plus importante</a:t>
              </a:r>
            </a:p>
            <a:p>
              <a:pPr marL="171450" indent="-171450" eaLnBrk="1" fontAlgn="base" hangingPunct="1">
                <a:spcBef>
                  <a:spcPct val="0"/>
                </a:spcBef>
                <a:spcAft>
                  <a:spcPct val="0"/>
                </a:spcAft>
                <a:buFont typeface="Wingdings" panose="05000000000000000000" pitchFamily="2" charset="2"/>
                <a:buChar char="§"/>
                <a:defRPr/>
              </a:pPr>
              <a:r>
                <a:rPr lang="fr-FR" altLang="en-US" sz="900" kern="0" dirty="0">
                  <a:solidFill>
                    <a:srgbClr val="000000"/>
                  </a:solidFill>
                  <a:latin typeface="Arial" charset="0"/>
                  <a:ea typeface="ＭＳ Ｐゴシック" pitchFamily="34" charset="-128"/>
                </a:rPr>
                <a:t>…</a:t>
              </a:r>
            </a:p>
          </p:txBody>
        </p:sp>
        <p:sp>
          <p:nvSpPr>
            <p:cNvPr id="30" name="TextBox 59"/>
            <p:cNvSpPr txBox="1">
              <a:spLocks noChangeArrowheads="1"/>
            </p:cNvSpPr>
            <p:nvPr/>
          </p:nvSpPr>
          <p:spPr bwMode="auto">
            <a:xfrm>
              <a:off x="4932040" y="1513195"/>
              <a:ext cx="4032448" cy="25391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altLang="en-US" sz="1050" b="1" kern="0" dirty="0">
                  <a:solidFill>
                    <a:srgbClr val="000000"/>
                  </a:solidFill>
                </a:rPr>
                <a:t>VEU</a:t>
              </a:r>
              <a:r>
                <a:rPr lang="fr-FR" altLang="en-US" sz="1050" b="1" kern="0" baseline="30000" dirty="0">
                  <a:solidFill>
                    <a:srgbClr val="000000"/>
                  </a:solidFill>
                </a:rPr>
                <a:t>®</a:t>
              </a:r>
              <a:r>
                <a:rPr lang="fr-FR" altLang="en-US" sz="1050" b="1" kern="0" dirty="0">
                  <a:solidFill>
                    <a:srgbClr val="000000"/>
                  </a:solidFill>
                </a:rPr>
                <a:t> &amp; VEP</a:t>
              </a:r>
              <a:r>
                <a:rPr lang="fr-FR" altLang="en-US" sz="1050" b="1" kern="0" baseline="30000" dirty="0">
                  <a:solidFill>
                    <a:srgbClr val="000000"/>
                  </a:solidFill>
                </a:rPr>
                <a:t>®</a:t>
              </a:r>
            </a:p>
          </p:txBody>
        </p:sp>
        <p:sp>
          <p:nvSpPr>
            <p:cNvPr id="31" name="TextBox 57"/>
            <p:cNvSpPr txBox="1">
              <a:spLocks noChangeArrowheads="1"/>
            </p:cNvSpPr>
            <p:nvPr/>
          </p:nvSpPr>
          <p:spPr bwMode="auto">
            <a:xfrm>
              <a:off x="5971607" y="2601598"/>
              <a:ext cx="1930463" cy="2308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eaLnBrk="1" fontAlgn="base" hangingPunct="1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altLang="en-US" sz="900" kern="0" dirty="0">
                  <a:solidFill>
                    <a:srgbClr val="000000"/>
                  </a:solidFill>
                  <a:latin typeface="+mj-lt"/>
                  <a:ea typeface="ＭＳ Ｐゴシック" pitchFamily="34" charset="-128"/>
                </a:rPr>
                <a:t>Plus de 330 000 capteurs en un</a:t>
              </a:r>
            </a:p>
          </p:txBody>
        </p:sp>
        <p:pic>
          <p:nvPicPr>
            <p:cNvPr id="36" name="Picture 6"/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343453" y="3215162"/>
              <a:ext cx="893710" cy="9764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7" name="Rectangle 36"/>
            <p:cNvSpPr/>
            <p:nvPr/>
          </p:nvSpPr>
          <p:spPr>
            <a:xfrm>
              <a:off x="4920614" y="4218642"/>
              <a:ext cx="1930464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900" dirty="0">
                  <a:solidFill>
                    <a:prstClr val="black"/>
                  </a:solidFill>
                  <a:latin typeface="+mj-lt"/>
                </a:rPr>
                <a:t>analyse multidimensionnelle</a:t>
              </a:r>
            </a:p>
          </p:txBody>
        </p:sp>
        <p:sp>
          <p:nvSpPr>
            <p:cNvPr id="3" name="Rectangle 2"/>
            <p:cNvSpPr/>
            <p:nvPr/>
          </p:nvSpPr>
          <p:spPr>
            <a:xfrm>
              <a:off x="161007" y="2921493"/>
              <a:ext cx="1733272" cy="10618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fr-FR" sz="900" dirty="0">
                  <a:solidFill>
                    <a:prstClr val="black"/>
                  </a:solidFill>
                </a:rPr>
                <a:t>Chambre à lampe xénon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fr-FR" sz="900" dirty="0">
                  <a:solidFill>
                    <a:prstClr val="black"/>
                  </a:solidFill>
                </a:rPr>
                <a:t>Filtre poussières dans le détecteur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fr-FR" sz="900" dirty="0">
                  <a:solidFill>
                    <a:prstClr val="black"/>
                  </a:solidFill>
                </a:rPr>
                <a:t>Stabilisation des seuils par programmation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fr-FR" sz="900" dirty="0">
                  <a:solidFill>
                    <a:prstClr val="black"/>
                  </a:solidFill>
                </a:rPr>
                <a:t>Fonction autolearn</a:t>
              </a:r>
              <a:r>
                <a:rPr lang="fr-FR" sz="900" baseline="30000" dirty="0">
                  <a:solidFill>
                    <a:prstClr val="black"/>
                  </a:solidFill>
                </a:rPr>
                <a:t>®</a:t>
              </a:r>
              <a:r>
                <a:rPr lang="fr-FR" sz="900" dirty="0">
                  <a:solidFill>
                    <a:prstClr val="black"/>
                  </a:solidFill>
                </a:rPr>
                <a:t> 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endParaRPr lang="fr-FR" sz="900" dirty="0">
                <a:solidFill>
                  <a:prstClr val="black"/>
                </a:solidFill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2109975" y="2921493"/>
              <a:ext cx="2113412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fr-FR" sz="900" dirty="0">
                  <a:solidFill>
                    <a:prstClr val="black"/>
                  </a:solidFill>
                </a:rPr>
                <a:t>Filtre cartouche interchangeable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fr-FR" sz="900" dirty="0">
                  <a:solidFill>
                    <a:prstClr val="black"/>
                  </a:solidFill>
                </a:rPr>
                <a:t>Chambre laser à dispersion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fr-FR" sz="900" dirty="0">
                  <a:solidFill>
                    <a:prstClr val="black"/>
                  </a:solidFill>
                </a:rPr>
                <a:t>Aspirateur haut rendement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fr-FR" sz="900" dirty="0">
                  <a:solidFill>
                    <a:prstClr val="black"/>
                  </a:solidFill>
                </a:rPr>
                <a:t>Comptage des particules 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fr-FR" sz="900" dirty="0">
                  <a:solidFill>
                    <a:prstClr val="black"/>
                  </a:solidFill>
                </a:rPr>
                <a:t>2 capteurs</a:t>
              </a:r>
            </a:p>
            <a:p>
              <a:pPr marL="171450" lvl="0" indent="-171450">
                <a:buFont typeface="Wingdings" panose="05000000000000000000" pitchFamily="2" charset="2"/>
                <a:buChar char="§"/>
              </a:pPr>
              <a:r>
                <a:rPr lang="fr-FR" sz="900" dirty="0">
                  <a:solidFill>
                    <a:prstClr val="black"/>
                  </a:solidFill>
                </a:rPr>
                <a:t>Certification NF </a:t>
              </a: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BD2ACECE-4188-46EF-9901-1958689B64BF}"/>
                </a:ext>
              </a:extLst>
            </p:cNvPr>
            <p:cNvGrpSpPr/>
            <p:nvPr/>
          </p:nvGrpSpPr>
          <p:grpSpPr>
            <a:xfrm>
              <a:off x="5205906" y="1828779"/>
              <a:ext cx="3461865" cy="789930"/>
              <a:chOff x="5103722" y="1828779"/>
              <a:chExt cx="3461865" cy="789930"/>
            </a:xfrm>
          </p:grpSpPr>
          <p:pic>
            <p:nvPicPr>
              <p:cNvPr id="32" name="Picture 2" descr="http://dank-beats.com/wp-content/uploads/2011/07/binary.jpg"/>
              <p:cNvPicPr>
                <a:picLocks noChangeAspect="1" noChangeArrowheads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2046" t="6433" b="20425"/>
              <a:stretch/>
            </p:blipFill>
            <p:spPr bwMode="auto">
              <a:xfrm>
                <a:off x="6517218" y="2133110"/>
                <a:ext cx="839241" cy="29002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3" name="Picture 28"/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103722" y="1913241"/>
                <a:ext cx="1168804" cy="70218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38" name="Image 37"/>
              <p:cNvPicPr>
                <a:picLocks noChangeAspect="1"/>
              </p:cNvPicPr>
              <p:nvPr/>
            </p:nvPicPr>
            <p:blipFill rotWithShape="1"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441" t="13923" r="18157" b="19464"/>
              <a:stretch/>
            </p:blipFill>
            <p:spPr>
              <a:xfrm>
                <a:off x="7491181" y="1828779"/>
                <a:ext cx="1074406" cy="789930"/>
              </a:xfrm>
              <a:prstGeom prst="rect">
                <a:avLst/>
              </a:prstGeom>
            </p:spPr>
          </p:pic>
        </p:grpSp>
      </p:grpSp>
      <p:sp>
        <p:nvSpPr>
          <p:cNvPr id="7" name="Rectangle 6">
            <a:extLst>
              <a:ext uri="{FF2B5EF4-FFF2-40B4-BE49-F238E27FC236}">
                <a16:creationId xmlns:a16="http://schemas.microsoft.com/office/drawing/2014/main" id="{893C5BD2-6743-B777-3831-2CA27301D2B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VESDA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 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: une longue histoire …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F24C8484-09A4-0BB0-E2D9-F579BA484E51}"/>
              </a:ext>
            </a:extLst>
          </p:cNvPr>
          <p:cNvSpPr txBox="1"/>
          <p:nvPr/>
        </p:nvSpPr>
        <p:spPr>
          <a:xfrm>
            <a:off x="123456" y="1143872"/>
            <a:ext cx="887652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783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dirty="0"/>
          </a:p>
        </p:txBody>
      </p:sp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C658AAB-810F-30F6-FA5B-193D73522A8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20</a:t>
            </a:fld>
            <a:endParaRPr lang="en-US" dirty="0"/>
          </a:p>
        </p:txBody>
      </p:sp>
      <p:grpSp>
        <p:nvGrpSpPr>
          <p:cNvPr id="47" name="Groupe 46"/>
          <p:cNvGrpSpPr>
            <a:grpSpLocks noChangeAspect="1"/>
          </p:cNvGrpSpPr>
          <p:nvPr/>
        </p:nvGrpSpPr>
        <p:grpSpPr>
          <a:xfrm>
            <a:off x="2283731" y="2355726"/>
            <a:ext cx="1653386" cy="2460328"/>
            <a:chOff x="2914650" y="2319338"/>
            <a:chExt cx="2790825" cy="4152900"/>
          </a:xfrm>
        </p:grpSpPr>
        <p:pic>
          <p:nvPicPr>
            <p:cNvPr id="48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914650" y="2319338"/>
              <a:ext cx="2790825" cy="3617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9" name="Picture 4"/>
            <p:cNvPicPr preferRelativeResize="0">
              <a:picLocks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40188" y="5913438"/>
              <a:ext cx="215900" cy="558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0" name="Picture 2" descr="C:\Users\Public\Documents\Doc Technique UK\VESDA VLF\Vesda_UltrasonicSignal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37050" y="2470150"/>
              <a:ext cx="33655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5" name="Picture 2" descr="C:\Users\Public\Documents\Doc Technique UK\VESDA VLF\Vesda_UltrasonicSignal.jpg"/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9075" y="2405063"/>
              <a:ext cx="336550" cy="636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2" descr="C:\Users\Public\Documents\Doc Technique UK\VESDA VLF\Vesda_UltrasonicSignal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59350" y="2598738"/>
              <a:ext cx="33655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2" descr="C:\Users\Public\Documents\Doc Technique UK\VESDA VLF\Vesda_UltrasonicSignal.jpg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48200" y="2535238"/>
              <a:ext cx="336550" cy="6350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90" name="TextBox 14"/>
          <p:cNvSpPr txBox="1">
            <a:spLocks noChangeArrowheads="1"/>
          </p:cNvSpPr>
          <p:nvPr/>
        </p:nvSpPr>
        <p:spPr bwMode="auto">
          <a:xfrm>
            <a:off x="123388" y="2430112"/>
            <a:ext cx="1563378" cy="1015663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fr-FR"/>
            </a:defPPr>
            <a:lvl1pPr eaLnBrk="1" hangingPunct="1">
              <a:defRPr sz="140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Filtre à puce active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00" dirty="0">
                <a:solidFill>
                  <a:srgbClr val="0070C0"/>
                </a:solidFill>
                <a:latin typeface="Arial" panose="020B0604020202020204"/>
                <a:cs typeface="Arial" charset="0"/>
              </a:rPr>
              <a:t>(remplaçable sur site)</a:t>
            </a:r>
            <a:endParaRPr lang="fr-FR" sz="1000" dirty="0">
              <a:latin typeface="Arial" panose="020B0604020202020204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fr-FR" sz="1000" dirty="0">
              <a:latin typeface="Arial" panose="020B0604020202020204"/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kern="0" dirty="0">
                <a:solidFill>
                  <a:prstClr val="black"/>
                </a:solidFill>
                <a:latin typeface="Arial"/>
                <a:cs typeface="+mn-cs"/>
              </a:rPr>
              <a:t>Élément filtrant 20 µ.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Longue durée de vie.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Facile à remplacer.</a:t>
            </a:r>
            <a:endParaRPr lang="fr-FR" altLang="fr-FR" sz="1000" kern="0" dirty="0">
              <a:solidFill>
                <a:prstClr val="black"/>
              </a:solidFill>
              <a:latin typeface="Arial"/>
              <a:cs typeface="+mn-cs"/>
            </a:endParaRPr>
          </a:p>
        </p:txBody>
      </p:sp>
      <p:cxnSp>
        <p:nvCxnSpPr>
          <p:cNvPr id="91" name="Straight Arrow Connector 23"/>
          <p:cNvCxnSpPr>
            <a:cxnSpLocks noChangeShapeType="1"/>
            <a:stCxn id="90" idx="2"/>
          </p:cNvCxnSpPr>
          <p:nvPr/>
        </p:nvCxnSpPr>
        <p:spPr bwMode="auto">
          <a:xfrm>
            <a:off x="905077" y="3445775"/>
            <a:ext cx="2138572" cy="848172"/>
          </a:xfrm>
          <a:prstGeom prst="straightConnector1">
            <a:avLst/>
          </a:prstGeom>
          <a:noFill/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4" name="Straight Arrow Connector 23"/>
          <p:cNvCxnSpPr>
            <a:cxnSpLocks noChangeShapeType="1"/>
            <a:stCxn id="95" idx="1"/>
          </p:cNvCxnSpPr>
          <p:nvPr/>
        </p:nvCxnSpPr>
        <p:spPr bwMode="auto">
          <a:xfrm flipH="1" flipV="1">
            <a:off x="3371300" y="4272771"/>
            <a:ext cx="1162782" cy="100340"/>
          </a:xfrm>
          <a:prstGeom prst="straightConnector1">
            <a:avLst/>
          </a:prstGeom>
          <a:noFill/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5" name="TextBox 13"/>
          <p:cNvSpPr txBox="1">
            <a:spLocks noChangeArrowheads="1"/>
          </p:cNvSpPr>
          <p:nvPr/>
        </p:nvSpPr>
        <p:spPr bwMode="auto">
          <a:xfrm>
            <a:off x="4534082" y="4096112"/>
            <a:ext cx="4386667" cy="553998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fr-FR"/>
            </a:defPPr>
            <a:lvl1pPr eaLnBrk="1" hangingPunct="1">
              <a:defRPr sz="140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b="1" kern="0" dirty="0">
                <a:solidFill>
                  <a:schemeClr val="tx2"/>
                </a:solidFill>
                <a:latin typeface="Arial"/>
                <a:cs typeface="+mn-cs"/>
              </a:rPr>
              <a:t>Module de prélèvement, dit « d’échantillonnage »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000" b="1" kern="0" dirty="0">
              <a:solidFill>
                <a:srgbClr val="4F81BD"/>
              </a:solidFill>
              <a:latin typeface="Arial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kern="0" dirty="0">
                <a:solidFill>
                  <a:prstClr val="black"/>
                </a:solidFill>
                <a:latin typeface="Arial"/>
                <a:cs typeface="+mn-cs"/>
              </a:rPr>
              <a:t>Transmet une partie de l’air vers le filtre puis dans  la chambre d’analyse</a:t>
            </a:r>
          </a:p>
        </p:txBody>
      </p:sp>
      <p:cxnSp>
        <p:nvCxnSpPr>
          <p:cNvPr id="96" name="Straight Arrow Connector 23"/>
          <p:cNvCxnSpPr>
            <a:cxnSpLocks noChangeShapeType="1"/>
            <a:stCxn id="98" idx="1"/>
          </p:cNvCxnSpPr>
          <p:nvPr/>
        </p:nvCxnSpPr>
        <p:spPr bwMode="auto">
          <a:xfrm flipH="1">
            <a:off x="3877730" y="3437007"/>
            <a:ext cx="838286" cy="14014"/>
          </a:xfrm>
          <a:prstGeom prst="straightConnector1">
            <a:avLst/>
          </a:prstGeom>
          <a:noFill/>
          <a:ln w="28575" algn="ctr">
            <a:solidFill>
              <a:schemeClr val="tx2">
                <a:lumMod val="60000"/>
                <a:lumOff val="40000"/>
              </a:schemeClr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98" name="TextBox 7"/>
          <p:cNvSpPr txBox="1">
            <a:spLocks noChangeArrowheads="1"/>
          </p:cNvSpPr>
          <p:nvPr/>
        </p:nvSpPr>
        <p:spPr bwMode="auto">
          <a:xfrm>
            <a:off x="4716016" y="3006120"/>
            <a:ext cx="4204733" cy="861774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</a:t>
            </a:r>
            <a:r>
              <a:rPr lang="fr-FR" altLang="fr-FR" sz="1000" b="1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Aspirateur à haut rendement</a:t>
            </a:r>
            <a:r>
              <a:rPr lang="fr-FR" altLang="fr-FR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fr-FR" sz="1000" dirty="0">
                <a:solidFill>
                  <a:schemeClr val="tx2"/>
                </a:solidFill>
                <a:latin typeface="Arial" panose="020B0604020202020204"/>
                <a:cs typeface="Arial" charset="0"/>
              </a:rPr>
              <a:t>(remplaçable sur site)</a:t>
            </a:r>
            <a:r>
              <a:rPr lang="fr-FR" altLang="fr-FR" sz="1000" kern="0" dirty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000" kern="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Efficacité augmentée.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Vitesses d’aspiration programmables.</a:t>
            </a:r>
          </a:p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kern="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Réduction du bruit.          </a:t>
            </a:r>
          </a:p>
        </p:txBody>
      </p:sp>
      <p:pic>
        <p:nvPicPr>
          <p:cNvPr id="99" name="Picture 3"/>
          <p:cNvPicPr>
            <a:picLocks noChangeAspect="1" noChangeArrowheads="1"/>
          </p:cNvPicPr>
          <p:nvPr/>
        </p:nvPicPr>
        <p:blipFill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31302" y="3009035"/>
            <a:ext cx="484593" cy="844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5" name="TextBox 14"/>
          <p:cNvSpPr txBox="1">
            <a:spLocks noChangeArrowheads="1"/>
          </p:cNvSpPr>
          <p:nvPr/>
        </p:nvSpPr>
        <p:spPr bwMode="auto">
          <a:xfrm>
            <a:off x="4795895" y="1863864"/>
            <a:ext cx="4124854" cy="707886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fr-FR"/>
            </a:defPPr>
            <a:lvl1pPr eaLnBrk="1" hangingPunct="1">
              <a:defRPr sz="140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fr-FR" sz="1000" b="1" kern="0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ea typeface="Calibri"/>
                <a:cs typeface="Calibri"/>
              </a:rPr>
              <a:t>            </a:t>
            </a:r>
            <a:r>
              <a:rPr lang="fr-FR" sz="1000" b="1" kern="0" dirty="0">
                <a:solidFill>
                  <a:schemeClr val="tx2"/>
                </a:solidFill>
                <a:latin typeface="Arial"/>
                <a:ea typeface="Calibri"/>
                <a:cs typeface="Calibri"/>
              </a:rPr>
              <a:t>Capteurs ultrasoniques  </a:t>
            </a:r>
          </a:p>
          <a:p>
            <a:pPr fontAlgn="base">
              <a:spcBef>
                <a:spcPct val="0"/>
              </a:spcBef>
              <a:defRPr/>
            </a:pPr>
            <a:endParaRPr lang="fr-FR" sz="1000" kern="0" dirty="0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fontAlgn="base">
              <a:spcBef>
                <a:spcPct val="0"/>
              </a:spcBef>
              <a:defRPr/>
            </a:pPr>
            <a:r>
              <a:rPr lang="fr-FR" sz="1000" kern="0" dirty="0">
                <a:solidFill>
                  <a:srgbClr val="000000"/>
                </a:solidFill>
                <a:latin typeface="Arial"/>
                <a:ea typeface="Calibri"/>
                <a:cs typeface="Calibri"/>
              </a:rPr>
              <a:t>               Contrôle de débit indépendant par tubulure</a:t>
            </a:r>
          </a:p>
          <a:p>
            <a:pPr fontAlgn="base">
              <a:spcBef>
                <a:spcPct val="0"/>
              </a:spcBef>
              <a:defRPr/>
            </a:pPr>
            <a:endParaRPr lang="fr-FR" sz="1000" kern="0" dirty="0">
              <a:solidFill>
                <a:srgbClr val="000000"/>
              </a:solidFill>
              <a:latin typeface="Arial"/>
              <a:ea typeface="Calibri"/>
              <a:cs typeface="Calibri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32F28B2-45B4-7BF0-F552-11449374410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lang="fr-FR" sz="1400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 :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 nouveau bloc de détection et d’aspiration</a:t>
            </a:r>
            <a:r>
              <a:rPr lang="fr-FR" sz="1400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 </a:t>
            </a:r>
            <a:endParaRPr kumimoji="0" lang="fr-FR" sz="1400" b="1" i="0" u="none" strike="noStrike" kern="1200" cap="none" spc="0" normalizeH="0" baseline="30000" noProof="0" dirty="0">
              <a:ln>
                <a:noFill/>
              </a:ln>
              <a:solidFill>
                <a:srgbClr val="0067B1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D3F1493A-9AC9-9B9B-41F0-0956D97FAB4E}"/>
              </a:ext>
            </a:extLst>
          </p:cNvPr>
          <p:cNvSpPr txBox="1"/>
          <p:nvPr/>
        </p:nvSpPr>
        <p:spPr>
          <a:xfrm>
            <a:off x="123388" y="1157326"/>
            <a:ext cx="87973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106" name="Picture 2" descr="C:\Users\Public\Documents\Doc Technique UK\VESDA VLF\Vesda_UltrasonicSignal.jpg"/>
          <p:cNvPicPr>
            <a:picLocks noChangeAspect="1" noChangeArrowheads="1"/>
          </p:cNvPicPr>
          <p:nvPr/>
        </p:nvPicPr>
        <p:blipFill>
          <a:blip r:embed="rId7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6885" y="1777207"/>
            <a:ext cx="420000" cy="7945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132E39B0-A399-FD55-DD42-D0B7BFC7B501}"/>
              </a:ext>
            </a:extLst>
          </p:cNvPr>
          <p:cNvCxnSpPr>
            <a:cxnSpLocks/>
            <a:stCxn id="106" idx="1"/>
            <a:endCxn id="86" idx="0"/>
          </p:cNvCxnSpPr>
          <p:nvPr/>
        </p:nvCxnSpPr>
        <p:spPr>
          <a:xfrm rot="10800000" flipV="1">
            <a:off x="3594777" y="2174479"/>
            <a:ext cx="1192108" cy="346774"/>
          </a:xfrm>
          <a:prstGeom prst="bentConnector2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Connecteur : en angle 64">
            <a:extLst>
              <a:ext uri="{FF2B5EF4-FFF2-40B4-BE49-F238E27FC236}">
                <a16:creationId xmlns:a16="http://schemas.microsoft.com/office/drawing/2014/main" id="{E39AE00B-38ED-1FB5-44C1-D75F611EE6D7}"/>
              </a:ext>
            </a:extLst>
          </p:cNvPr>
          <p:cNvCxnSpPr>
            <a:cxnSpLocks/>
            <a:stCxn id="106" idx="1"/>
            <a:endCxn id="87" idx="0"/>
          </p:cNvCxnSpPr>
          <p:nvPr/>
        </p:nvCxnSpPr>
        <p:spPr>
          <a:xfrm rot="10800000" flipV="1">
            <a:off x="3410441" y="2174479"/>
            <a:ext cx="1376444" cy="309154"/>
          </a:xfrm>
          <a:prstGeom prst="bentConnector2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Connecteur : en angle 66">
            <a:extLst>
              <a:ext uri="{FF2B5EF4-FFF2-40B4-BE49-F238E27FC236}">
                <a16:creationId xmlns:a16="http://schemas.microsoft.com/office/drawing/2014/main" id="{5DAF5E9A-7C7B-5BF6-142A-8799884B7C32}"/>
              </a:ext>
            </a:extLst>
          </p:cNvPr>
          <p:cNvCxnSpPr>
            <a:cxnSpLocks/>
            <a:stCxn id="106" idx="1"/>
            <a:endCxn id="50" idx="0"/>
          </p:cNvCxnSpPr>
          <p:nvPr/>
        </p:nvCxnSpPr>
        <p:spPr>
          <a:xfrm rot="10800000" flipV="1">
            <a:off x="3226105" y="2174478"/>
            <a:ext cx="1560781" cy="270593"/>
          </a:xfrm>
          <a:prstGeom prst="bentConnector2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Connecteur : en angle 68">
            <a:extLst>
              <a:ext uri="{FF2B5EF4-FFF2-40B4-BE49-F238E27FC236}">
                <a16:creationId xmlns:a16="http://schemas.microsoft.com/office/drawing/2014/main" id="{1BD33883-4299-712A-02D4-65768E97F58C}"/>
              </a:ext>
            </a:extLst>
          </p:cNvPr>
          <p:cNvCxnSpPr>
            <a:cxnSpLocks/>
            <a:stCxn id="106" idx="1"/>
            <a:endCxn id="85" idx="0"/>
          </p:cNvCxnSpPr>
          <p:nvPr/>
        </p:nvCxnSpPr>
        <p:spPr>
          <a:xfrm rot="10800000" flipV="1">
            <a:off x="3043649" y="2174479"/>
            <a:ext cx="1743236" cy="232034"/>
          </a:xfrm>
          <a:prstGeom prst="bentConnector2">
            <a:avLst/>
          </a:prstGeom>
          <a:ln w="28575">
            <a:solidFill>
              <a:schemeClr val="tx2">
                <a:lumMod val="60000"/>
                <a:lumOff val="4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0DC1D303-2638-8740-D739-6E74C5E6647F}"/>
              </a:ext>
            </a:extLst>
          </p:cNvPr>
          <p:cNvGrpSpPr/>
          <p:nvPr/>
        </p:nvGrpSpPr>
        <p:grpSpPr>
          <a:xfrm>
            <a:off x="179539" y="1535657"/>
            <a:ext cx="3051005" cy="539377"/>
            <a:chOff x="5834282" y="3457719"/>
            <a:chExt cx="3051005" cy="539377"/>
          </a:xfrm>
        </p:grpSpPr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56E79F69-E9AE-EA21-DCB1-180305A549C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1" t="13923" r="18157" b="19464"/>
            <a:stretch/>
          </p:blipFill>
          <p:spPr>
            <a:xfrm>
              <a:off x="8151666" y="3457719"/>
              <a:ext cx="733621" cy="539377"/>
            </a:xfrm>
            <a:prstGeom prst="rect">
              <a:avLst/>
            </a:prstGeom>
          </p:spPr>
        </p:pic>
        <p:pic>
          <p:nvPicPr>
            <p:cNvPr id="116" name="Image 115">
              <a:extLst>
                <a:ext uri="{FF2B5EF4-FFF2-40B4-BE49-F238E27FC236}">
                  <a16:creationId xmlns:a16="http://schemas.microsoft.com/office/drawing/2014/main" id="{B28E025C-31C0-D90D-A264-B1B98248A6F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8023" r="6910" b="5492"/>
            <a:stretch/>
          </p:blipFill>
          <p:spPr>
            <a:xfrm>
              <a:off x="7397660" y="3511910"/>
              <a:ext cx="738483" cy="485186"/>
            </a:xfrm>
            <a:prstGeom prst="rect">
              <a:avLst/>
            </a:prstGeom>
          </p:spPr>
        </p:pic>
        <p:pic>
          <p:nvPicPr>
            <p:cNvPr id="117" name="Picture 28">
              <a:extLst>
                <a:ext uri="{FF2B5EF4-FFF2-40B4-BE49-F238E27FC236}">
                  <a16:creationId xmlns:a16="http://schemas.microsoft.com/office/drawing/2014/main" id="{6877026A-440D-98D9-C3ED-62769350745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282" y="3516722"/>
              <a:ext cx="799591" cy="48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18" name="Image 117">
              <a:extLst>
                <a:ext uri="{FF2B5EF4-FFF2-40B4-BE49-F238E27FC236}">
                  <a16:creationId xmlns:a16="http://schemas.microsoft.com/office/drawing/2014/main" id="{110E355A-2033-FDC3-5163-8BA29600CC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21666" r="18728" b="19678"/>
            <a:stretch/>
          </p:blipFill>
          <p:spPr>
            <a:xfrm>
              <a:off x="6649395" y="3517047"/>
              <a:ext cx="732743" cy="480049"/>
            </a:xfrm>
            <a:prstGeom prst="rect">
              <a:avLst/>
            </a:prstGeom>
          </p:spPr>
        </p:pic>
      </p:grpSp>
      <p:sp>
        <p:nvSpPr>
          <p:cNvPr id="119" name="TextBox 59">
            <a:extLst>
              <a:ext uri="{FF2B5EF4-FFF2-40B4-BE49-F238E27FC236}">
                <a16:creationId xmlns:a16="http://schemas.microsoft.com/office/drawing/2014/main" id="{05536495-18C0-7D6D-28E2-98D507438F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38" y="2075034"/>
            <a:ext cx="305100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en-US" sz="800" i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Série des détecteurs VEU &amp; VEP</a:t>
            </a:r>
          </a:p>
        </p:txBody>
      </p:sp>
    </p:spTree>
    <p:extLst>
      <p:ext uri="{BB962C8B-B14F-4D97-AF65-F5344CB8AC3E}">
        <p14:creationId xmlns:p14="http://schemas.microsoft.com/office/powerpoint/2010/main" val="1519767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sz="2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C1B9B70-7022-7681-3D50-C90A7B3F27F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21</a:t>
            </a:fld>
            <a:endParaRPr lang="en-US" dirty="0"/>
          </a:p>
        </p:txBody>
      </p:sp>
      <p:sp>
        <p:nvSpPr>
          <p:cNvPr id="8" name="Content Placeholder 2"/>
          <p:cNvSpPr txBox="1">
            <a:spLocks/>
          </p:cNvSpPr>
          <p:nvPr/>
        </p:nvSpPr>
        <p:spPr bwMode="auto">
          <a:xfrm>
            <a:off x="3737631" y="3870216"/>
            <a:ext cx="5121663" cy="1031051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100" b="1" cap="small" dirty="0">
                <a:solidFill>
                  <a:srgbClr val="002060"/>
                </a:solidFill>
                <a:latin typeface="+mj-lt"/>
                <a:cs typeface="Arial" charset="0"/>
              </a:rPr>
              <a:t>VEP</a:t>
            </a:r>
            <a:r>
              <a:rPr lang="fr-FR" altLang="fr-FR" sz="1100" b="1" cap="small" baseline="30000" dirty="0">
                <a:solidFill>
                  <a:srgbClr val="002060"/>
                </a:solidFill>
                <a:latin typeface="+mj-lt"/>
                <a:cs typeface="Arial" charset="0"/>
              </a:rPr>
              <a:t>®</a:t>
            </a:r>
            <a:r>
              <a:rPr lang="fr-FR" altLang="fr-FR" sz="1100" b="1" cap="small" dirty="0">
                <a:solidFill>
                  <a:srgbClr val="002060"/>
                </a:solidFill>
                <a:latin typeface="+mj-lt"/>
                <a:cs typeface="Arial" charset="0"/>
              </a:rPr>
              <a:t>, performances spécifiques  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600" b="1" cap="small" dirty="0">
              <a:solidFill>
                <a:srgbClr val="000000"/>
              </a:solidFill>
              <a:latin typeface="+mj-lt"/>
              <a:cs typeface="Arial" charset="0"/>
            </a:endParaRP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altLang="fr-FR" sz="1100" dirty="0">
                <a:solidFill>
                  <a:srgbClr val="000000"/>
                </a:solidFill>
                <a:latin typeface="+mj-lt"/>
                <a:cs typeface="Arial" charset="0"/>
              </a:rPr>
              <a:t>Haute sensibilité classe A, B, C :  0,005%  -  20%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altLang="fr-FR" sz="1100" dirty="0">
                <a:solidFill>
                  <a:srgbClr val="000000"/>
                </a:solidFill>
                <a:latin typeface="+mj-lt"/>
                <a:cs typeface="Arial" charset="0"/>
              </a:rPr>
              <a:t>40 orifices , 4 réseaux d’aspiration, 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altLang="fr-FR" sz="1100" dirty="0">
                <a:solidFill>
                  <a:srgbClr val="000000"/>
                </a:solidFill>
                <a:latin typeface="+mj-lt"/>
                <a:cs typeface="Arial" charset="0"/>
              </a:rPr>
              <a:t>Longueur totale des tubes avec branche : 560 mètres .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altLang="fr-FR" sz="1100" dirty="0">
                <a:solidFill>
                  <a:srgbClr val="000000"/>
                </a:solidFill>
                <a:latin typeface="+mj-lt"/>
                <a:cs typeface="Arial" charset="0"/>
              </a:rPr>
              <a:t>5 vitesses d’aspiration préprogrammées. </a:t>
            </a:r>
          </a:p>
        </p:txBody>
      </p:sp>
      <p:sp>
        <p:nvSpPr>
          <p:cNvPr id="9" name="Rectangle 8"/>
          <p:cNvSpPr/>
          <p:nvPr/>
        </p:nvSpPr>
        <p:spPr>
          <a:xfrm>
            <a:off x="3245188" y="1612707"/>
            <a:ext cx="5614108" cy="861774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altLang="fr-FR" sz="1100" b="1" i="0" u="none" strike="noStrike" kern="0" cap="small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cs typeface="Arial" charset="0"/>
              </a:rPr>
              <a:t>VEU</a:t>
            </a:r>
            <a:r>
              <a:rPr kumimoji="0" lang="fr-FR" altLang="fr-FR" sz="1100" b="1" i="0" u="none" strike="noStrike" kern="0" cap="small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cs typeface="Arial" charset="0"/>
              </a:rPr>
              <a:t>®</a:t>
            </a:r>
            <a:r>
              <a:rPr kumimoji="0" lang="fr-FR" altLang="fr-FR" sz="1100" b="1" i="0" u="none" strike="noStrike" kern="0" cap="small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cs typeface="Arial" charset="0"/>
              </a:rPr>
              <a:t> &amp; VEP</a:t>
            </a:r>
            <a:r>
              <a:rPr kumimoji="0" lang="fr-FR" altLang="fr-FR" sz="1100" b="1" i="0" u="none" strike="noStrike" kern="0" cap="small" spc="0" normalizeH="0" baseline="3000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cs typeface="Arial" charset="0"/>
              </a:rPr>
              <a:t>®</a:t>
            </a:r>
            <a:r>
              <a:rPr kumimoji="0" lang="fr-FR" altLang="fr-FR" sz="1100" b="1" i="0" u="none" strike="noStrike" kern="0" cap="small" spc="0" normalizeH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+mj-lt"/>
                <a:cs typeface="Arial" charset="0"/>
              </a:rPr>
              <a:t>, performances communes</a:t>
            </a:r>
          </a:p>
          <a:p>
            <a:pPr marL="0" marR="0" lvl="0" indent="0" algn="just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sz="600" b="0" i="0" u="none" strike="noStrike" kern="0" cap="small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  <a:p>
            <a:pPr marL="285750" indent="-285750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altLang="fr-FR" sz="1100" kern="0" dirty="0">
                <a:solidFill>
                  <a:srgbClr val="000000"/>
                </a:solidFill>
                <a:latin typeface="+mj-lt"/>
                <a:cs typeface="Arial" charset="0"/>
              </a:rPr>
              <a:t>Reprise des réseaux d’aspiration des gammes précédentes: VLP, VLS, VLC, VLF</a:t>
            </a:r>
            <a:endParaRPr kumimoji="0" lang="fr-FR" altLang="fr-FR" sz="11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cs typeface="Arial" charset="0"/>
            </a:endParaRP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alt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Performances constantes sous exposition prolongée à la poussière</a:t>
            </a:r>
          </a:p>
          <a:p>
            <a:pPr marL="285750" marR="0" lvl="0" indent="-285750" defTabSz="91440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altLang="fr-FR" sz="11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cs typeface="Arial" charset="0"/>
              </a:rPr>
              <a:t>Écran tactile couleur avec barre graphe (en option)</a:t>
            </a:r>
          </a:p>
        </p:txBody>
      </p:sp>
      <p:sp>
        <p:nvSpPr>
          <p:cNvPr id="10" name="Content Placeholder 2"/>
          <p:cNvSpPr txBox="1">
            <a:spLocks/>
          </p:cNvSpPr>
          <p:nvPr/>
        </p:nvSpPr>
        <p:spPr bwMode="auto">
          <a:xfrm>
            <a:off x="3491880" y="2656823"/>
            <a:ext cx="5367415" cy="103105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100" b="1" cap="small" dirty="0">
                <a:solidFill>
                  <a:srgbClr val="002060"/>
                </a:solidFill>
                <a:latin typeface="+mj-lt"/>
                <a:cs typeface="Arial" charset="0"/>
              </a:rPr>
              <a:t>VEU</a:t>
            </a:r>
            <a:r>
              <a:rPr lang="fr-FR" altLang="fr-FR" sz="1100" b="1" cap="small" baseline="30000" dirty="0">
                <a:solidFill>
                  <a:srgbClr val="002060"/>
                </a:solidFill>
                <a:latin typeface="+mj-lt"/>
                <a:cs typeface="Arial" charset="0"/>
              </a:rPr>
              <a:t>®</a:t>
            </a:r>
            <a:r>
              <a:rPr lang="fr-FR" altLang="fr-FR" sz="1100" b="1" cap="small" dirty="0">
                <a:solidFill>
                  <a:srgbClr val="002060"/>
                </a:solidFill>
                <a:latin typeface="+mj-lt"/>
                <a:cs typeface="Arial" charset="0"/>
              </a:rPr>
              <a:t>, performances spécifiques</a:t>
            </a:r>
          </a:p>
          <a:p>
            <a:pPr algn="just"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600" b="1" cap="small" dirty="0">
              <a:solidFill>
                <a:srgbClr val="000000"/>
              </a:solidFill>
              <a:latin typeface="+mj-lt"/>
              <a:cs typeface="Arial" charset="0"/>
            </a:endParaRP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altLang="fr-FR" sz="1100" dirty="0">
                <a:solidFill>
                  <a:srgbClr val="000000"/>
                </a:solidFill>
                <a:latin typeface="+mj-lt"/>
                <a:cs typeface="Arial" charset="0"/>
              </a:rPr>
              <a:t>Haute sensibilité classe A, B, C : 0,001%  -  20%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altLang="fr-FR" sz="1100" dirty="0">
                <a:solidFill>
                  <a:srgbClr val="000000"/>
                </a:solidFill>
                <a:latin typeface="+mj-lt"/>
                <a:cs typeface="Arial" charset="0"/>
              </a:rPr>
              <a:t>80 orifices , 4 réseaux d’aspiration, 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altLang="fr-FR" sz="1100" dirty="0">
                <a:solidFill>
                  <a:srgbClr val="000000"/>
                </a:solidFill>
                <a:latin typeface="+mj-lt"/>
                <a:cs typeface="Arial" charset="0"/>
              </a:rPr>
              <a:t>Longueur totale des tubes avec branches : 800 mètres; </a:t>
            </a:r>
          </a:p>
          <a:p>
            <a:pPr marL="285750" indent="-285750" algn="just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altLang="fr-FR" sz="1100" dirty="0">
                <a:solidFill>
                  <a:srgbClr val="000000"/>
                </a:solidFill>
                <a:latin typeface="+mj-lt"/>
                <a:cs typeface="Arial" charset="0"/>
              </a:rPr>
              <a:t>10 vitesses d’aspiration préprogrammées.</a:t>
            </a: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1E03FF69-9141-71D2-2969-34BC923D4815}"/>
              </a:ext>
            </a:extLst>
          </p:cNvPr>
          <p:cNvGrpSpPr/>
          <p:nvPr/>
        </p:nvGrpSpPr>
        <p:grpSpPr>
          <a:xfrm>
            <a:off x="735740" y="2892926"/>
            <a:ext cx="1766842" cy="1580225"/>
            <a:chOff x="735740" y="2857900"/>
            <a:chExt cx="1766842" cy="1580225"/>
          </a:xfrm>
        </p:grpSpPr>
        <p:sp>
          <p:nvSpPr>
            <p:cNvPr id="14" name="Rectangle 13"/>
            <p:cNvSpPr/>
            <p:nvPr/>
          </p:nvSpPr>
          <p:spPr>
            <a:xfrm>
              <a:off x="735740" y="3510756"/>
              <a:ext cx="1766842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altLang="fr-FR" sz="800" i="1" cap="small" dirty="0">
                  <a:solidFill>
                    <a:schemeClr val="bg1">
                      <a:lumMod val="50000"/>
                    </a:schemeClr>
                  </a:solidFill>
                  <a:cs typeface="Arial" charset="0"/>
                </a:rPr>
                <a:t>Affichage écran tactile ou Led</a:t>
              </a:r>
            </a:p>
          </p:txBody>
        </p:sp>
        <p:grpSp>
          <p:nvGrpSpPr>
            <p:cNvPr id="19" name="Groupe 18"/>
            <p:cNvGrpSpPr>
              <a:grpSpLocks noChangeAspect="1"/>
            </p:cNvGrpSpPr>
            <p:nvPr/>
          </p:nvGrpSpPr>
          <p:grpSpPr>
            <a:xfrm>
              <a:off x="817276" y="3863712"/>
              <a:ext cx="1566142" cy="574413"/>
              <a:chOff x="475913" y="5328144"/>
              <a:chExt cx="3002223" cy="1101123"/>
            </a:xfrm>
          </p:grpSpPr>
          <p:pic>
            <p:nvPicPr>
              <p:cNvPr id="20" name="Image 19"/>
              <p:cNvPicPr>
                <a:picLocks noChangeAspect="1"/>
              </p:cNvPicPr>
              <p:nvPr/>
            </p:nvPicPr>
            <p:blipFill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8722" t="12043" r="15068" b="18723"/>
              <a:stretch/>
            </p:blipFill>
            <p:spPr>
              <a:xfrm>
                <a:off x="475913" y="5337490"/>
                <a:ext cx="1566142" cy="1091777"/>
              </a:xfrm>
              <a:prstGeom prst="rect">
                <a:avLst/>
              </a:prstGeom>
            </p:spPr>
          </p:pic>
          <p:pic>
            <p:nvPicPr>
              <p:cNvPr id="21" name="Image 20"/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6" t="11250" r="17166" b="17250"/>
              <a:stretch/>
            </p:blipFill>
            <p:spPr>
              <a:xfrm>
                <a:off x="2042055" y="5328144"/>
                <a:ext cx="1436081" cy="1101123"/>
              </a:xfrm>
              <a:prstGeom prst="rect">
                <a:avLst/>
              </a:prstGeom>
            </p:spPr>
          </p:pic>
        </p:grpSp>
        <p:grpSp>
          <p:nvGrpSpPr>
            <p:cNvPr id="22" name="Groupe 21"/>
            <p:cNvGrpSpPr>
              <a:grpSpLocks noChangeAspect="1"/>
            </p:cNvGrpSpPr>
            <p:nvPr/>
          </p:nvGrpSpPr>
          <p:grpSpPr>
            <a:xfrm>
              <a:off x="832387" y="2857900"/>
              <a:ext cx="1535921" cy="505632"/>
              <a:chOff x="475912" y="3669223"/>
              <a:chExt cx="2944290" cy="969274"/>
            </a:xfrm>
          </p:grpSpPr>
          <p:pic>
            <p:nvPicPr>
              <p:cNvPr id="23" name="Image 22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783" t="7290" r="6615" b="4019"/>
              <a:stretch/>
            </p:blipFill>
            <p:spPr>
              <a:xfrm>
                <a:off x="1984121" y="3669223"/>
                <a:ext cx="1436081" cy="969274"/>
              </a:xfrm>
              <a:prstGeom prst="rect">
                <a:avLst/>
              </a:prstGeom>
            </p:spPr>
          </p:pic>
          <p:pic>
            <p:nvPicPr>
              <p:cNvPr id="24" name="Picture 2"/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75912" y="3691607"/>
                <a:ext cx="1296617" cy="9340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FF6348B7-5994-2200-1364-FB9452DF64B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performances </a:t>
            </a:r>
            <a:endParaRPr kumimoji="0" lang="fr-FR" sz="1400" b="1" i="0" u="none" strike="noStrike" kern="1200" cap="none" spc="0" normalizeH="0" baseline="3000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2FD5B86-B110-8D47-E1B9-63E637C61D50}"/>
              </a:ext>
            </a:extLst>
          </p:cNvPr>
          <p:cNvGrpSpPr/>
          <p:nvPr/>
        </p:nvGrpSpPr>
        <p:grpSpPr>
          <a:xfrm>
            <a:off x="179539" y="1535657"/>
            <a:ext cx="3051005" cy="539377"/>
            <a:chOff x="5834282" y="3457719"/>
            <a:chExt cx="3051005" cy="539377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3F55E1D3-662D-6EAB-4525-F35C8E5C6A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1" t="13923" r="18157" b="19464"/>
            <a:stretch/>
          </p:blipFill>
          <p:spPr>
            <a:xfrm>
              <a:off x="8151666" y="3457719"/>
              <a:ext cx="733621" cy="539377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3F727FB8-3473-F2AC-5EEF-688438BB0D4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8023" r="6910" b="5492"/>
            <a:stretch/>
          </p:blipFill>
          <p:spPr>
            <a:xfrm>
              <a:off x="7397660" y="3511910"/>
              <a:ext cx="738483" cy="485186"/>
            </a:xfrm>
            <a:prstGeom prst="rect">
              <a:avLst/>
            </a:prstGeom>
          </p:spPr>
        </p:pic>
        <p:pic>
          <p:nvPicPr>
            <p:cNvPr id="13" name="Picture 28">
              <a:extLst>
                <a:ext uri="{FF2B5EF4-FFF2-40B4-BE49-F238E27FC236}">
                  <a16:creationId xmlns:a16="http://schemas.microsoft.com/office/drawing/2014/main" id="{CEA89201-335F-2E38-8339-7CDF4186EED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34282" y="3516722"/>
              <a:ext cx="799591" cy="4803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D427281C-252C-578E-3E2E-A7F148123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21666" r="18728" b="19678"/>
            <a:stretch/>
          </p:blipFill>
          <p:spPr>
            <a:xfrm>
              <a:off x="6649395" y="3517047"/>
              <a:ext cx="732743" cy="480049"/>
            </a:xfrm>
            <a:prstGeom prst="rect">
              <a:avLst/>
            </a:prstGeom>
          </p:spPr>
        </p:pic>
      </p:grpSp>
      <p:sp>
        <p:nvSpPr>
          <p:cNvPr id="16" name="TextBox 59">
            <a:extLst>
              <a:ext uri="{FF2B5EF4-FFF2-40B4-BE49-F238E27FC236}">
                <a16:creationId xmlns:a16="http://schemas.microsoft.com/office/drawing/2014/main" id="{B1724EE7-90D8-029A-9E1D-08255EE776C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538" y="2075034"/>
            <a:ext cx="3051006" cy="215444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ctr"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en-US" sz="800" i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Série des détecteurs VEU &amp; VEP</a:t>
            </a: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8CCB536C-1FCB-15DF-0969-6BC7ABCB086F}"/>
              </a:ext>
            </a:extLst>
          </p:cNvPr>
          <p:cNvSpPr txBox="1"/>
          <p:nvPr/>
        </p:nvSpPr>
        <p:spPr>
          <a:xfrm>
            <a:off x="123388" y="1157326"/>
            <a:ext cx="87973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81324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>
            <a:extLst>
              <a:ext uri="{FF2B5EF4-FFF2-40B4-BE49-F238E27FC236}">
                <a16:creationId xmlns:a16="http://schemas.microsoft.com/office/drawing/2014/main" id="{F7F15E8B-12BA-F0D0-2CEB-5AF74D025F9F}"/>
              </a:ext>
            </a:extLst>
          </p:cNvPr>
          <p:cNvSpPr txBox="1"/>
          <p:nvPr/>
        </p:nvSpPr>
        <p:spPr>
          <a:xfrm>
            <a:off x="123388" y="1157326"/>
            <a:ext cx="87973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C73D2B6-F0D7-3826-913A-3216E81F94D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22</a:t>
            </a:fld>
            <a:endParaRPr lang="en-US" dirty="0"/>
          </a:p>
        </p:txBody>
      </p:sp>
      <p:pic>
        <p:nvPicPr>
          <p:cNvPr id="6" name="Picture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40" y="1690420"/>
            <a:ext cx="3417452" cy="2897554"/>
          </a:xfrm>
          <a:prstGeom prst="rect">
            <a:avLst/>
          </a:prstGeom>
        </p:spPr>
      </p:pic>
      <p:sp>
        <p:nvSpPr>
          <p:cNvPr id="13" name="Rectangle 12"/>
          <p:cNvSpPr>
            <a:spLocks noChangeArrowheads="1"/>
          </p:cNvSpPr>
          <p:nvPr/>
        </p:nvSpPr>
        <p:spPr bwMode="auto">
          <a:xfrm>
            <a:off x="345975" y="3289489"/>
            <a:ext cx="2057400" cy="461665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 b="1" dirty="0">
                <a:solidFill>
                  <a:srgbClr val="0070C0"/>
                </a:solidFill>
                <a:cs typeface="Arial" charset="0"/>
              </a:rPr>
              <a:t>Façade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400" dirty="0">
              <a:solidFill>
                <a:srgbClr val="292929"/>
              </a:solidFill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292929"/>
                </a:solidFill>
                <a:cs typeface="Arial" charset="0"/>
              </a:rPr>
              <a:t>Inversible</a:t>
            </a:r>
          </a:p>
        </p:txBody>
      </p:sp>
      <p:sp>
        <p:nvSpPr>
          <p:cNvPr id="27" name="Rectangle 12"/>
          <p:cNvSpPr>
            <a:spLocks noChangeArrowheads="1"/>
          </p:cNvSpPr>
          <p:nvPr/>
        </p:nvSpPr>
        <p:spPr bwMode="auto">
          <a:xfrm>
            <a:off x="345975" y="1623263"/>
            <a:ext cx="2057400" cy="461665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 b="1" dirty="0">
                <a:solidFill>
                  <a:srgbClr val="0070C0"/>
                </a:solidFill>
                <a:cs typeface="Arial" charset="0"/>
              </a:rPr>
              <a:t>Bornier de câbles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400" dirty="0">
              <a:solidFill>
                <a:srgbClr val="292929"/>
              </a:solidFill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solidFill>
                  <a:srgbClr val="292929"/>
                </a:solidFill>
                <a:cs typeface="Arial" charset="0"/>
              </a:rPr>
              <a:t>Accès facile</a:t>
            </a:r>
          </a:p>
        </p:txBody>
      </p:sp>
      <p:sp>
        <p:nvSpPr>
          <p:cNvPr id="31" name="TextBox 5"/>
          <p:cNvSpPr txBox="1">
            <a:spLocks noChangeArrowheads="1"/>
          </p:cNvSpPr>
          <p:nvPr/>
        </p:nvSpPr>
        <p:spPr bwMode="auto">
          <a:xfrm>
            <a:off x="6670331" y="2995909"/>
            <a:ext cx="2089150" cy="553998"/>
          </a:xfrm>
          <a:prstGeom prst="rect">
            <a:avLst/>
          </a:prstGeom>
          <a:solidFill>
            <a:schemeClr val="bg1"/>
          </a:solidFill>
          <a:ln w="28575">
            <a:noFill/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 b="1" dirty="0">
                <a:solidFill>
                  <a:srgbClr val="0070C0"/>
                </a:solidFill>
                <a:cs typeface="Arial" charset="0"/>
              </a:rPr>
              <a:t>Aspirateur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000" dirty="0">
              <a:solidFill>
                <a:srgbClr val="292929"/>
              </a:solidFill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cs typeface="Arial" charset="0"/>
              </a:rPr>
              <a:t>Remplaçable sur site</a:t>
            </a:r>
          </a:p>
        </p:txBody>
      </p:sp>
      <p:sp>
        <p:nvSpPr>
          <p:cNvPr id="3" name="Rectangle 2"/>
          <p:cNvSpPr/>
          <p:nvPr/>
        </p:nvSpPr>
        <p:spPr>
          <a:xfrm>
            <a:off x="345975" y="2377715"/>
            <a:ext cx="2110218" cy="46166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000" b="1" dirty="0">
                <a:solidFill>
                  <a:srgbClr val="0070C0"/>
                </a:solidFill>
                <a:cs typeface="Arial" charset="0"/>
              </a:rPr>
              <a:t>Chambre de détection de fumée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400" dirty="0">
              <a:solidFill>
                <a:srgbClr val="000000"/>
              </a:solidFill>
              <a:cs typeface="Arial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cs typeface="Arial" charset="0"/>
              </a:rPr>
              <a:t>Remplaçable sur site</a:t>
            </a:r>
          </a:p>
        </p:txBody>
      </p:sp>
      <p:sp>
        <p:nvSpPr>
          <p:cNvPr id="40" name="Rectangle 39"/>
          <p:cNvSpPr/>
          <p:nvPr/>
        </p:nvSpPr>
        <p:spPr>
          <a:xfrm>
            <a:off x="345975" y="3985819"/>
            <a:ext cx="2065376" cy="707886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000" b="1" dirty="0">
                <a:solidFill>
                  <a:srgbClr val="0070C0"/>
                </a:solidFill>
                <a:cs typeface="Arial" charset="0"/>
              </a:rPr>
              <a:t>Filtre à puce active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endParaRPr lang="fr-FR" sz="1000" dirty="0">
              <a:solidFill>
                <a:srgbClr val="292929"/>
              </a:solidFill>
              <a:cs typeface="Arial" charset="0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cs typeface="Arial" charset="0"/>
              </a:rPr>
              <a:t>Longue durée de vie, 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000" dirty="0">
                <a:cs typeface="Arial" charset="0"/>
              </a:rPr>
              <a:t>Remplaçable sur site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D2CC194-458F-7DB7-E204-428745F65695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Facilités d’exploitation et de maintenance </a:t>
            </a:r>
          </a:p>
        </p:txBody>
      </p:sp>
      <p:pic>
        <p:nvPicPr>
          <p:cNvPr id="25" name="Picture 2" descr="C:\Users\Public\Documents\Doc Technique UK\VESDA VLF\Vesda_UltrasonicSignal.jpg">
            <a:extLst>
              <a:ext uri="{FF2B5EF4-FFF2-40B4-BE49-F238E27FC236}">
                <a16:creationId xmlns:a16="http://schemas.microsoft.com/office/drawing/2014/main" id="{3F795078-7698-F65E-85EE-14B951A13C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2700" y="1620271"/>
            <a:ext cx="312327" cy="590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Hexagone 25">
            <a:extLst>
              <a:ext uri="{FF2B5EF4-FFF2-40B4-BE49-F238E27FC236}">
                <a16:creationId xmlns:a16="http://schemas.microsoft.com/office/drawing/2014/main" id="{5A31CD6C-2AE4-CC2D-4083-CB601B5FD1D8}"/>
              </a:ext>
            </a:extLst>
          </p:cNvPr>
          <p:cNvSpPr/>
          <p:nvPr/>
        </p:nvSpPr>
        <p:spPr>
          <a:xfrm>
            <a:off x="4976320" y="3175633"/>
            <a:ext cx="198000" cy="197665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0" name="Hexagone 29">
            <a:extLst>
              <a:ext uri="{FF2B5EF4-FFF2-40B4-BE49-F238E27FC236}">
                <a16:creationId xmlns:a16="http://schemas.microsoft.com/office/drawing/2014/main" id="{989C13BD-CD76-437E-E0EB-FC6288C7DA3F}"/>
              </a:ext>
            </a:extLst>
          </p:cNvPr>
          <p:cNvSpPr/>
          <p:nvPr/>
        </p:nvSpPr>
        <p:spPr>
          <a:xfrm>
            <a:off x="5370700" y="1874636"/>
            <a:ext cx="198000" cy="197665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4" name="Hexagone 33">
            <a:extLst>
              <a:ext uri="{FF2B5EF4-FFF2-40B4-BE49-F238E27FC236}">
                <a16:creationId xmlns:a16="http://schemas.microsoft.com/office/drawing/2014/main" id="{4581BEF3-D4D5-0A51-9C68-42F7CAABB0ED}"/>
              </a:ext>
            </a:extLst>
          </p:cNvPr>
          <p:cNvSpPr/>
          <p:nvPr/>
        </p:nvSpPr>
        <p:spPr>
          <a:xfrm>
            <a:off x="4313020" y="3252778"/>
            <a:ext cx="198000" cy="197665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5" name="Hexagone 34">
            <a:extLst>
              <a:ext uri="{FF2B5EF4-FFF2-40B4-BE49-F238E27FC236}">
                <a16:creationId xmlns:a16="http://schemas.microsoft.com/office/drawing/2014/main" id="{3D336977-F284-4B52-30E1-636637785312}"/>
              </a:ext>
            </a:extLst>
          </p:cNvPr>
          <p:cNvSpPr/>
          <p:nvPr/>
        </p:nvSpPr>
        <p:spPr>
          <a:xfrm>
            <a:off x="3194816" y="3309140"/>
            <a:ext cx="198000" cy="197665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8" name="Hexagone 37">
            <a:extLst>
              <a:ext uri="{FF2B5EF4-FFF2-40B4-BE49-F238E27FC236}">
                <a16:creationId xmlns:a16="http://schemas.microsoft.com/office/drawing/2014/main" id="{4ABF5E67-1606-CE74-80B1-3499DEF64ACA}"/>
              </a:ext>
            </a:extLst>
          </p:cNvPr>
          <p:cNvSpPr/>
          <p:nvPr/>
        </p:nvSpPr>
        <p:spPr>
          <a:xfrm>
            <a:off x="4353471" y="2803701"/>
            <a:ext cx="198000" cy="197665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9" name="Hexagone 38">
            <a:extLst>
              <a:ext uri="{FF2B5EF4-FFF2-40B4-BE49-F238E27FC236}">
                <a16:creationId xmlns:a16="http://schemas.microsoft.com/office/drawing/2014/main" id="{C334DCF4-DF2C-980D-6700-7F2EF272082D}"/>
              </a:ext>
            </a:extLst>
          </p:cNvPr>
          <p:cNvSpPr/>
          <p:nvPr/>
        </p:nvSpPr>
        <p:spPr>
          <a:xfrm>
            <a:off x="4591466" y="3449438"/>
            <a:ext cx="198000" cy="197665"/>
          </a:xfrm>
          <a:prstGeom prst="hexagon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1" name="Hexagone 40">
            <a:extLst>
              <a:ext uri="{FF2B5EF4-FFF2-40B4-BE49-F238E27FC236}">
                <a16:creationId xmlns:a16="http://schemas.microsoft.com/office/drawing/2014/main" id="{8C340A8C-75B3-ABDD-D8BD-3D2312559C7D}"/>
              </a:ext>
            </a:extLst>
          </p:cNvPr>
          <p:cNvSpPr/>
          <p:nvPr/>
        </p:nvSpPr>
        <p:spPr>
          <a:xfrm>
            <a:off x="4351802" y="2013455"/>
            <a:ext cx="198000" cy="197665"/>
          </a:xfrm>
          <a:prstGeom prst="hexagon">
            <a:avLst/>
          </a:prstGeom>
          <a:solidFill>
            <a:srgbClr val="97CDE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43" name="Connecteur droit 42">
            <a:extLst>
              <a:ext uri="{FF2B5EF4-FFF2-40B4-BE49-F238E27FC236}">
                <a16:creationId xmlns:a16="http://schemas.microsoft.com/office/drawing/2014/main" id="{338F2E23-2CB8-51F1-0E3C-B737773D7273}"/>
              </a:ext>
            </a:extLst>
          </p:cNvPr>
          <p:cNvCxnSpPr>
            <a:cxnSpLocks/>
            <a:stCxn id="27" idx="3"/>
            <a:endCxn id="41" idx="3"/>
          </p:cNvCxnSpPr>
          <p:nvPr/>
        </p:nvCxnSpPr>
        <p:spPr>
          <a:xfrm>
            <a:off x="2403375" y="1854096"/>
            <a:ext cx="1948427" cy="258192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necteur droit 44">
            <a:extLst>
              <a:ext uri="{FF2B5EF4-FFF2-40B4-BE49-F238E27FC236}">
                <a16:creationId xmlns:a16="http://schemas.microsoft.com/office/drawing/2014/main" id="{3CDC1513-9AF9-DE8C-D85E-9D4AC8184E0B}"/>
              </a:ext>
            </a:extLst>
          </p:cNvPr>
          <p:cNvCxnSpPr>
            <a:cxnSpLocks/>
            <a:stCxn id="31" idx="1"/>
            <a:endCxn id="26" idx="0"/>
          </p:cNvCxnSpPr>
          <p:nvPr/>
        </p:nvCxnSpPr>
        <p:spPr>
          <a:xfrm flipH="1">
            <a:off x="5174320" y="3272908"/>
            <a:ext cx="1496011" cy="1558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necteur droit 45">
            <a:extLst>
              <a:ext uri="{FF2B5EF4-FFF2-40B4-BE49-F238E27FC236}">
                <a16:creationId xmlns:a16="http://schemas.microsoft.com/office/drawing/2014/main" id="{6C46A80A-631C-3D0B-327C-FC982D24808A}"/>
              </a:ext>
            </a:extLst>
          </p:cNvPr>
          <p:cNvCxnSpPr>
            <a:cxnSpLocks/>
            <a:stCxn id="10" idx="1"/>
            <a:endCxn id="39" idx="0"/>
          </p:cNvCxnSpPr>
          <p:nvPr/>
        </p:nvCxnSpPr>
        <p:spPr>
          <a:xfrm flipH="1" flipV="1">
            <a:off x="4789466" y="3548271"/>
            <a:ext cx="1870766" cy="812646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Connecteur droit 48">
            <a:extLst>
              <a:ext uri="{FF2B5EF4-FFF2-40B4-BE49-F238E27FC236}">
                <a16:creationId xmlns:a16="http://schemas.microsoft.com/office/drawing/2014/main" id="{8279F830-AC99-A711-3AC2-B105D4C66174}"/>
              </a:ext>
            </a:extLst>
          </p:cNvPr>
          <p:cNvCxnSpPr>
            <a:cxnSpLocks/>
            <a:stCxn id="3" idx="3"/>
            <a:endCxn id="38" idx="3"/>
          </p:cNvCxnSpPr>
          <p:nvPr/>
        </p:nvCxnSpPr>
        <p:spPr>
          <a:xfrm>
            <a:off x="2456193" y="2608548"/>
            <a:ext cx="1897278" cy="293986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necteur droit 51">
            <a:extLst>
              <a:ext uri="{FF2B5EF4-FFF2-40B4-BE49-F238E27FC236}">
                <a16:creationId xmlns:a16="http://schemas.microsoft.com/office/drawing/2014/main" id="{984FB3ED-D9D6-40F7-10BC-16A3A6CB5FB0}"/>
              </a:ext>
            </a:extLst>
          </p:cNvPr>
          <p:cNvCxnSpPr>
            <a:cxnSpLocks/>
            <a:stCxn id="13" idx="3"/>
            <a:endCxn id="35" idx="3"/>
          </p:cNvCxnSpPr>
          <p:nvPr/>
        </p:nvCxnSpPr>
        <p:spPr>
          <a:xfrm flipV="1">
            <a:off x="2403375" y="3407973"/>
            <a:ext cx="791441" cy="112349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eur droit 54">
            <a:extLst>
              <a:ext uri="{FF2B5EF4-FFF2-40B4-BE49-F238E27FC236}">
                <a16:creationId xmlns:a16="http://schemas.microsoft.com/office/drawing/2014/main" id="{3E86DA8C-37DA-1C3A-F05E-3F166565F0AD}"/>
              </a:ext>
            </a:extLst>
          </p:cNvPr>
          <p:cNvCxnSpPr>
            <a:cxnSpLocks/>
            <a:stCxn id="40" idx="3"/>
            <a:endCxn id="34" idx="2"/>
          </p:cNvCxnSpPr>
          <p:nvPr/>
        </p:nvCxnSpPr>
        <p:spPr>
          <a:xfrm flipV="1">
            <a:off x="2411351" y="3450443"/>
            <a:ext cx="1951085" cy="889319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Connecteur droit 57">
            <a:extLst>
              <a:ext uri="{FF2B5EF4-FFF2-40B4-BE49-F238E27FC236}">
                <a16:creationId xmlns:a16="http://schemas.microsoft.com/office/drawing/2014/main" id="{325023D2-ABE4-19BE-01BD-BA71B6C883DF}"/>
              </a:ext>
            </a:extLst>
          </p:cNvPr>
          <p:cNvCxnSpPr>
            <a:cxnSpLocks/>
            <a:stCxn id="30" idx="0"/>
            <a:endCxn id="24" idx="1"/>
          </p:cNvCxnSpPr>
          <p:nvPr/>
        </p:nvCxnSpPr>
        <p:spPr>
          <a:xfrm>
            <a:off x="5568700" y="1973469"/>
            <a:ext cx="1101631" cy="167394"/>
          </a:xfrm>
          <a:prstGeom prst="line">
            <a:avLst/>
          </a:prstGeom>
          <a:ln w="19050">
            <a:solidFill>
              <a:schemeClr val="accent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14">
            <a:extLst>
              <a:ext uri="{FF2B5EF4-FFF2-40B4-BE49-F238E27FC236}">
                <a16:creationId xmlns:a16="http://schemas.microsoft.com/office/drawing/2014/main" id="{A6A1EE48-3E08-6457-1B2E-AC34E8F5D7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70331" y="1863864"/>
            <a:ext cx="2064182" cy="553998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fr-FR"/>
            </a:defPPr>
            <a:lvl1pPr eaLnBrk="1" hangingPunct="1">
              <a:defRPr sz="140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fontAlgn="base">
              <a:spcBef>
                <a:spcPct val="0"/>
              </a:spcBef>
              <a:defRPr/>
            </a:pPr>
            <a:r>
              <a:rPr lang="fr-FR" sz="1000" b="1" kern="0" dirty="0">
                <a:solidFill>
                  <a:schemeClr val="tx2"/>
                </a:solidFill>
                <a:latin typeface="Arial"/>
                <a:ea typeface="Calibri"/>
                <a:cs typeface="Calibri"/>
              </a:rPr>
              <a:t>Capteurs ultrasoniques  </a:t>
            </a:r>
          </a:p>
          <a:p>
            <a:pPr fontAlgn="base">
              <a:spcBef>
                <a:spcPct val="0"/>
              </a:spcBef>
              <a:defRPr/>
            </a:pPr>
            <a:endParaRPr lang="fr-FR" sz="1000" kern="0" dirty="0">
              <a:solidFill>
                <a:srgbClr val="000000"/>
              </a:solidFill>
              <a:latin typeface="Arial"/>
              <a:ea typeface="Calibri"/>
              <a:cs typeface="Calibri"/>
            </a:endParaRPr>
          </a:p>
          <a:p>
            <a:pPr fontAlgn="base">
              <a:spcBef>
                <a:spcPct val="0"/>
              </a:spcBef>
              <a:defRPr/>
            </a:pPr>
            <a:r>
              <a:rPr lang="fr-FR" sz="1000" kern="0" dirty="0">
                <a:solidFill>
                  <a:srgbClr val="000000"/>
                </a:solidFill>
                <a:latin typeface="Arial"/>
                <a:ea typeface="Calibri"/>
                <a:cs typeface="Calibri"/>
              </a:rPr>
              <a:t>remplaçables Sur site </a:t>
            </a:r>
          </a:p>
        </p:txBody>
      </p:sp>
      <p:sp>
        <p:nvSpPr>
          <p:cNvPr id="10" name="TextBox 13">
            <a:extLst>
              <a:ext uri="{FF2B5EF4-FFF2-40B4-BE49-F238E27FC236}">
                <a16:creationId xmlns:a16="http://schemas.microsoft.com/office/drawing/2014/main" id="{0BF8162C-0BAF-5FAD-6F96-686B4DDFDEB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660232" y="4083918"/>
            <a:ext cx="2099249" cy="553998"/>
          </a:xfrm>
          <a:prstGeom prst="rect">
            <a:avLst/>
          </a:prstGeom>
          <a:solidFill>
            <a:srgbClr val="FFFFFF"/>
          </a:solidFill>
          <a:ln w="38100" cap="flat" cmpd="sng" algn="ctr">
            <a:solidFill>
              <a:srgbClr val="FFFFFF"/>
            </a:solidFill>
            <a:prstDash val="solid"/>
            <a:headEnd/>
            <a:tailEnd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 wrap="square">
            <a:spAutoFit/>
          </a:bodyPr>
          <a:lstStyle>
            <a:defPPr>
              <a:defRPr lang="fr-FR"/>
            </a:defPPr>
            <a:lvl1pPr eaLnBrk="1" hangingPunct="1">
              <a:defRPr sz="1400">
                <a:solidFill>
                  <a:srgbClr val="292929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/>
            <a:lvl3pPr marL="1143000" indent="-228600" eaLnBrk="0" hangingPunct="0"/>
            <a:lvl4pPr marL="1600200" indent="-228600" eaLnBrk="0" hangingPunct="0"/>
            <a:lvl5pPr marL="2057400" indent="-228600" eaLnBrk="0" hangingPunct="0"/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</a:lvl9pPr>
          </a:lstStyle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b="1" kern="0" dirty="0">
                <a:solidFill>
                  <a:schemeClr val="tx2"/>
                </a:solidFill>
                <a:latin typeface="Arial"/>
                <a:cs typeface="+mn-cs"/>
              </a:rPr>
              <a:t>Module de prélèvement</a:t>
            </a: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000" b="1" kern="0" dirty="0">
              <a:solidFill>
                <a:schemeClr val="tx2"/>
              </a:solidFill>
              <a:latin typeface="Arial"/>
              <a:cs typeface="+mn-cs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altLang="fr-FR" sz="1000" kern="0" dirty="0">
                <a:solidFill>
                  <a:prstClr val="black"/>
                </a:solidFill>
                <a:latin typeface="Arial"/>
                <a:cs typeface="+mn-cs"/>
              </a:rPr>
              <a:t>Remplaçable sur site</a:t>
            </a:r>
          </a:p>
        </p:txBody>
      </p:sp>
    </p:spTree>
    <p:extLst>
      <p:ext uri="{BB962C8B-B14F-4D97-AF65-F5344CB8AC3E}">
        <p14:creationId xmlns:p14="http://schemas.microsoft.com/office/powerpoint/2010/main" val="37431784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sz="2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CAC1C28-6668-2DE4-3476-E5CF54E2AAA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23</a:t>
            </a:fld>
            <a:endParaRPr lang="en-US" dirty="0"/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DF833F21-8EF9-72E9-72FF-5653EAD10BEE}"/>
              </a:ext>
            </a:extLst>
          </p:cNvPr>
          <p:cNvGrpSpPr/>
          <p:nvPr/>
        </p:nvGrpSpPr>
        <p:grpSpPr>
          <a:xfrm>
            <a:off x="179512" y="1770077"/>
            <a:ext cx="7596336" cy="2169825"/>
            <a:chOff x="1331640" y="1453054"/>
            <a:chExt cx="7596336" cy="2169825"/>
          </a:xfrm>
        </p:grpSpPr>
        <p:sp>
          <p:nvSpPr>
            <p:cNvPr id="5" name="Arrondir un rectangle avec un coin du même côté 4"/>
            <p:cNvSpPr/>
            <p:nvPr/>
          </p:nvSpPr>
          <p:spPr>
            <a:xfrm>
              <a:off x="1331640" y="1453054"/>
              <a:ext cx="7596336" cy="2169823"/>
            </a:xfrm>
            <a:prstGeom prst="round2SameRect">
              <a:avLst>
                <a:gd name="adj1" fmla="val 4984"/>
                <a:gd name="adj2" fmla="val 3894"/>
              </a:avLst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31640" y="1453054"/>
              <a:ext cx="7596336" cy="216982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100" dirty="0"/>
                <a:t>Réduction des coûts d'installation jusqu'à 20%. 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6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100" dirty="0"/>
                <a:t>Mise en service automatique 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6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100" dirty="0"/>
                <a:t>Modernisation facilitée des anciennes gammes VESDA Laser Plus : entraxe des tubes, ordre des relais identique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6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100" dirty="0"/>
                <a:t>Grand espace pour le câblage 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6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100" dirty="0"/>
                <a:t>Gabarit de montage ou platine de fixation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6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100" dirty="0"/>
                <a:t>Outils de configuration portables 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6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100" dirty="0"/>
                <a:t>Téléchargement de configuration simplement à partir d'une clef USB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6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100" dirty="0"/>
                <a:t>Une surveillance instantanée via le réseau Wi-Fi (VSC/VSM4/I VESDA)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E6EC73E-A22E-D78A-3518-115957B40F4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revue des avantages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601384E-F8EF-F25B-5E3C-C37435DD1CFD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91672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sz="2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67F3397-B3DA-2B7E-77E4-A609567F14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24</a:t>
            </a:fld>
            <a:endParaRPr lang="en-US" dirty="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FB5F3CB-B053-832C-AA3C-D63CCAEFBA66}"/>
              </a:ext>
            </a:extLst>
          </p:cNvPr>
          <p:cNvGrpSpPr/>
          <p:nvPr/>
        </p:nvGrpSpPr>
        <p:grpSpPr>
          <a:xfrm>
            <a:off x="5292080" y="1603450"/>
            <a:ext cx="3635896" cy="3200548"/>
            <a:chOff x="5292080" y="1603450"/>
            <a:chExt cx="3635896" cy="3200548"/>
          </a:xfrm>
        </p:grpSpPr>
        <p:sp>
          <p:nvSpPr>
            <p:cNvPr id="9" name="Arrondir un rectangle avec un coin du même côté 8"/>
            <p:cNvSpPr/>
            <p:nvPr/>
          </p:nvSpPr>
          <p:spPr>
            <a:xfrm>
              <a:off x="5292080" y="1603450"/>
              <a:ext cx="3635896" cy="320054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dirty="0"/>
            </a:p>
          </p:txBody>
        </p:sp>
        <p:sp>
          <p:nvSpPr>
            <p:cNvPr id="8" name="Rectangle 7"/>
            <p:cNvSpPr/>
            <p:nvPr/>
          </p:nvSpPr>
          <p:spPr>
            <a:xfrm>
              <a:off x="5292080" y="1603450"/>
              <a:ext cx="3635896" cy="193899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Surveillance des VESDA et VESDA-E via Android et iOS.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12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État des détecteurs : alarme, dérangements, débits, état du filtre, …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12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Connectivité Wi-Fi (VEU uniquement) ou via Internet.</a:t>
              </a:r>
            </a:p>
            <a:p>
              <a:pPr marL="171450" indent="-171450">
                <a:buFont typeface="Wingdings" panose="05000000000000000000" pitchFamily="2" charset="2"/>
                <a:buChar char="§"/>
              </a:pPr>
              <a:endParaRPr lang="fr-FR" sz="12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200" dirty="0"/>
                <a:t>Mise à jour firmware : via clé USB.</a:t>
              </a:r>
            </a:p>
          </p:txBody>
        </p:sp>
      </p:grpSp>
      <p:pic>
        <p:nvPicPr>
          <p:cNvPr id="10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3736" y="1815989"/>
            <a:ext cx="1918996" cy="1079435"/>
          </a:xfrm>
          <a:prstGeom prst="rect">
            <a:avLst/>
          </a:prstGeom>
        </p:spPr>
      </p:pic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815989"/>
            <a:ext cx="2596902" cy="10794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546" y="3018983"/>
            <a:ext cx="3943018" cy="17850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2BBC35D9-7735-2DF2-409F-96165047791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VEU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La connectivité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81F04FA-AC1D-8B40-0F82-E26B91C0B916}"/>
              </a:ext>
            </a:extLst>
          </p:cNvPr>
          <p:cNvSpPr txBox="1"/>
          <p:nvPr/>
        </p:nvSpPr>
        <p:spPr>
          <a:xfrm>
            <a:off x="123388" y="1157326"/>
            <a:ext cx="8797361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0953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pour une image  13" descr="Une image contenant bâtiment, extérieur, cité, gratte-ciel&#10;&#10;Description générée automatiquement">
            <a:extLst>
              <a:ext uri="{FF2B5EF4-FFF2-40B4-BE49-F238E27FC236}">
                <a16:creationId xmlns:a16="http://schemas.microsoft.com/office/drawing/2014/main" id="{2CD1560C-439F-635D-EC9A-A5C87479C0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9" b="7659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77F2464-132D-42C9-B965-9304FB61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par aspiration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B8F540-812C-B477-D0CB-E3079A57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5A7D92-91E7-84AF-DAE9-A16EC150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0" y="3134917"/>
            <a:ext cx="3962914" cy="1125140"/>
          </a:xfrm>
        </p:spPr>
        <p:txBody>
          <a:bodyPr/>
          <a:lstStyle/>
          <a:p>
            <a:r>
              <a:rPr lang="fr-FR" sz="1800" b="1" i="1" dirty="0"/>
              <a:t>VLI</a:t>
            </a:r>
            <a:r>
              <a:rPr lang="fr-FR" sz="1800" b="1" i="1" baseline="30000" dirty="0"/>
              <a:t>®</a:t>
            </a:r>
            <a:endParaRPr lang="fr-FR" sz="1800" b="1" i="1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8D05142-7C85-7C61-F02E-6DECA75D82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FA208D1-F6F8-DDDD-6C8B-EA9C003CFC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AE130BA-6001-5ABA-5A49-EF7D901A2BC2}"/>
              </a:ext>
            </a:extLst>
          </p:cNvPr>
          <p:cNvGrpSpPr/>
          <p:nvPr/>
        </p:nvGrpSpPr>
        <p:grpSpPr>
          <a:xfrm>
            <a:off x="481012" y="359196"/>
            <a:ext cx="2255758" cy="1393386"/>
            <a:chOff x="304681" y="176322"/>
            <a:chExt cx="2255758" cy="1393386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0BF2D157-1738-A5A8-BD47-C576B18B1C04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9AD0C791-8FA5-7B35-5A23-D27D90410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65724A6D-5F8F-8F5B-D52C-DBF222448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DC178314-8DBB-B5E2-28D8-D126F60E7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602A0D92-8582-143E-7FC4-1B462563D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DB34FCAB-EB17-F77E-EBC6-4F743411E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C3A1FC6D-081A-28B0-33EA-5C237A127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319260F-1F03-F8FC-53C5-DA38520AFBDD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E50E753F-0618-EAC8-09B9-33C5F73DD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F40286D-7250-65A7-957E-A4B4BCDF5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F1668DE3-BB07-1673-3FC0-D9C1AB39E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20DF2939-066F-D868-DBFC-8FAD3A022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3CAFC295-B89F-3D91-457D-931E9144D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68C08870-991A-4D2C-6E24-7EE8077AD7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EC5A231B-6C7C-569B-F867-BCAFF6B87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5E087890-972D-237F-C529-710218251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pic>
        <p:nvPicPr>
          <p:cNvPr id="2" name="Image 1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7F5F9FCF-AFF0-3C99-AD16-B008DDC5F9A1}"/>
              </a:ext>
            </a:extLst>
          </p:cNvPr>
          <p:cNvPicPr>
            <a:picLocks noChangeAspect="1"/>
          </p:cNvPicPr>
          <p:nvPr/>
        </p:nvPicPr>
        <p:blipFill rotWithShape="1"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8200" r="7500" b="12200"/>
          <a:stretch/>
        </p:blipFill>
        <p:spPr>
          <a:xfrm>
            <a:off x="383494" y="3663275"/>
            <a:ext cx="1268235" cy="950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04086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230"/>
          <p:cNvSpPr>
            <a:spLocks noChangeArrowheads="1"/>
          </p:cNvSpPr>
          <p:nvPr/>
        </p:nvSpPr>
        <p:spPr bwMode="auto">
          <a:xfrm>
            <a:off x="4744071" y="1563637"/>
            <a:ext cx="4121326" cy="323785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fr-FR" altLang="fr-FR" kern="0" dirty="0">
              <a:solidFill>
                <a:srgbClr val="00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détection par aspiration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1660C4-E4A4-26FF-4B30-CEC092FC1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26</a:t>
            </a:fld>
            <a:endParaRPr lang="en-US" dirty="0"/>
          </a:p>
        </p:txBody>
      </p:sp>
      <p:pic>
        <p:nvPicPr>
          <p:cNvPr id="15" name="Picture 3" descr="C:\Users\pierre-nicolas.caron\Documents\Chubb\Images libres de droit PDE\9 - Ambiance\Fotolia_75950358 Industria.jpg"/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93" b="12519"/>
          <a:stretch/>
        </p:blipFill>
        <p:spPr bwMode="auto">
          <a:xfrm>
            <a:off x="137989" y="2598412"/>
            <a:ext cx="1253634" cy="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/>
          <p:cNvSpPr/>
          <p:nvPr/>
        </p:nvSpPr>
        <p:spPr>
          <a:xfrm>
            <a:off x="4744070" y="1563638"/>
            <a:ext cx="4121326" cy="2893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fr-FR" sz="1000" kern="0" dirty="0">
                <a:solidFill>
                  <a:srgbClr val="000000"/>
                </a:solidFill>
              </a:rPr>
              <a:t>Piège à fibre</a:t>
            </a: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fr-FR" sz="400" kern="0" dirty="0">
              <a:solidFill>
                <a:srgbClr val="000000"/>
              </a:solidFill>
            </a:endParaRP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fr-FR" sz="1000" b="1" kern="0" dirty="0">
                <a:solidFill>
                  <a:schemeClr val="tx2"/>
                </a:solidFill>
              </a:rPr>
              <a:t>Filtre </a:t>
            </a:r>
            <a:r>
              <a:rPr lang="fr-FR" sz="1000" b="1" i="1" kern="0" dirty="0">
                <a:solidFill>
                  <a:schemeClr val="tx2"/>
                </a:solidFill>
              </a:rPr>
              <a:t>HEPA</a:t>
            </a:r>
            <a:r>
              <a:rPr lang="fr-FR" sz="1000" b="1" kern="0" dirty="0">
                <a:solidFill>
                  <a:schemeClr val="tx2"/>
                </a:solidFill>
              </a:rPr>
              <a:t> (High Efficiency Particulate Air)</a:t>
            </a:r>
            <a:r>
              <a:rPr lang="fr-FR" sz="1000" kern="0" dirty="0">
                <a:solidFill>
                  <a:srgbClr val="000000"/>
                </a:solidFill>
              </a:rPr>
              <a:t>                	      </a:t>
            </a:r>
            <a:r>
              <a:rPr lang="fr-FR" sz="1000" kern="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fr-FR" sz="1000" kern="0" dirty="0">
                <a:solidFill>
                  <a:srgbClr val="000000"/>
                </a:solidFill>
              </a:rPr>
              <a:t>renforce la résistance aux contaminations</a:t>
            </a: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fr-FR" sz="400" kern="0" dirty="0">
              <a:solidFill>
                <a:srgbClr val="000000"/>
              </a:solidFill>
            </a:endParaRP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fr-FR" sz="1000" b="1" kern="0" dirty="0">
                <a:solidFill>
                  <a:schemeClr val="tx2"/>
                </a:solidFill>
              </a:rPr>
              <a:t>Filtre secondaire à mousse                                                       </a:t>
            </a:r>
            <a:r>
              <a:rPr lang="fr-FR" sz="1000" kern="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fr-FR" sz="1000" kern="0" dirty="0">
                <a:solidFill>
                  <a:srgbClr val="000000"/>
                </a:solidFill>
              </a:rPr>
              <a:t>protège la sonde et le système de filtrage</a:t>
            </a: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fr-FR" sz="400" kern="0" dirty="0">
              <a:solidFill>
                <a:srgbClr val="000000"/>
              </a:solidFill>
            </a:endParaRP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fr-FR" sz="1000" b="1" kern="0" dirty="0">
                <a:solidFill>
                  <a:schemeClr val="tx2"/>
                </a:solidFill>
              </a:rPr>
              <a:t>Chambre de détection avec barrière d'air propre                    </a:t>
            </a:r>
            <a:r>
              <a:rPr lang="fr-FR" sz="1000" kern="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fr-FR" sz="1000" kern="0" dirty="0">
                <a:solidFill>
                  <a:srgbClr val="000000"/>
                </a:solidFill>
              </a:rPr>
              <a:t>maintient l'optique du capteur propre</a:t>
            </a: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en-US" sz="400" i="1" kern="0" dirty="0">
              <a:solidFill>
                <a:srgbClr val="000000"/>
              </a:solidFill>
            </a:endParaRP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en-US" sz="1000" b="1" kern="0" dirty="0">
                <a:solidFill>
                  <a:schemeClr val="tx2"/>
                </a:solidFill>
              </a:rPr>
              <a:t>Clean Air Zero™              		                               </a:t>
            </a:r>
            <a:r>
              <a:rPr lang="en-US" sz="1000" kern="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fr-FR" sz="1000" kern="0" dirty="0">
                <a:solidFill>
                  <a:srgbClr val="000000"/>
                </a:solidFill>
              </a:rPr>
              <a:t>introduction d’air propre dans la chambre d’analyse pour garantir une immunité aux ‘’fausses alarmes’’</a:t>
            </a:r>
            <a:endParaRPr lang="en-US" sz="1000" kern="0" dirty="0">
              <a:solidFill>
                <a:srgbClr val="000000"/>
              </a:solidFill>
            </a:endParaRP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fr-FR" sz="400" kern="0" dirty="0">
              <a:solidFill>
                <a:srgbClr val="000000"/>
              </a:solidFill>
            </a:endParaRP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fr-FR" sz="1000" b="1" kern="0" dirty="0">
                <a:solidFill>
                  <a:schemeClr val="tx2"/>
                </a:solidFill>
              </a:rPr>
              <a:t>Boitier IP 66</a:t>
            </a: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fr-FR" sz="600" kern="0" dirty="0">
              <a:solidFill>
                <a:srgbClr val="000000"/>
              </a:solidFill>
            </a:endParaRP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fr-FR" sz="1000" b="1" kern="0" dirty="0">
                <a:solidFill>
                  <a:schemeClr val="tx2"/>
                </a:solidFill>
              </a:rPr>
              <a:t>Cache 			                                </a:t>
            </a:r>
            <a:r>
              <a:rPr lang="fr-FR" sz="1000" kern="0" dirty="0">
                <a:solidFill>
                  <a:srgbClr val="000000"/>
                </a:solidFill>
                <a:sym typeface="Wingdings" panose="05000000000000000000" pitchFamily="2" charset="2"/>
              </a:rPr>
              <a:t> </a:t>
            </a:r>
            <a:r>
              <a:rPr lang="fr-FR" sz="1000" kern="0" dirty="0">
                <a:solidFill>
                  <a:srgbClr val="000000"/>
                </a:solidFill>
              </a:rPr>
              <a:t>protection les composants des décharges électrostatiques </a:t>
            </a: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endParaRPr lang="fr-FR" sz="600" kern="0" dirty="0">
              <a:solidFill>
                <a:srgbClr val="000000"/>
              </a:solidFill>
            </a:endParaRPr>
          </a:p>
          <a:p>
            <a:pPr marL="285743" indent="-285743" fontAlgn="base"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  <a:defRPr/>
            </a:pPr>
            <a:r>
              <a:rPr lang="fr-FR" sz="1000" b="1" kern="0" dirty="0">
                <a:solidFill>
                  <a:schemeClr val="tx2"/>
                </a:solidFill>
              </a:rPr>
              <a:t>Aspirateur haut rendement placé après le filtre HEPA          </a:t>
            </a:r>
            <a:r>
              <a:rPr lang="fr-FR" sz="1000" kern="0" dirty="0">
                <a:solidFill>
                  <a:srgbClr val="000000"/>
                </a:solidFill>
                <a:sym typeface="Wingdings" panose="05000000000000000000" pitchFamily="2" charset="2"/>
              </a:rPr>
              <a:t> fonctionnement prolongé</a:t>
            </a:r>
            <a:endParaRPr lang="fr-FR" sz="1000" kern="0" dirty="0">
              <a:solidFill>
                <a:srgbClr val="000000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897573-8EBF-C028-B9E9-FADA3C81F7A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VLI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La résistance en environnements industriels sensibles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23FC996-900A-AFB7-207B-36D446687EE6}"/>
              </a:ext>
            </a:extLst>
          </p:cNvPr>
          <p:cNvSpPr txBox="1"/>
          <p:nvPr/>
        </p:nvSpPr>
        <p:spPr>
          <a:xfrm>
            <a:off x="123388" y="1157326"/>
            <a:ext cx="8797361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dirty="0">
              <a:solidFill>
                <a:schemeClr val="tx2"/>
              </a:solidFill>
            </a:endParaRPr>
          </a:p>
        </p:txBody>
      </p:sp>
      <p:pic>
        <p:nvPicPr>
          <p:cNvPr id="8" name="Image 7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6767B081-A661-C08E-EA72-45496F804905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8200" r="7500" b="12200"/>
          <a:stretch/>
        </p:blipFill>
        <p:spPr>
          <a:xfrm>
            <a:off x="123388" y="1563638"/>
            <a:ext cx="1268235" cy="950132"/>
          </a:xfrm>
          <a:prstGeom prst="rect">
            <a:avLst/>
          </a:prstGeom>
        </p:spPr>
      </p:pic>
      <p:sp>
        <p:nvSpPr>
          <p:cNvPr id="34" name="Ellipse 33">
            <a:extLst>
              <a:ext uri="{FF2B5EF4-FFF2-40B4-BE49-F238E27FC236}">
                <a16:creationId xmlns:a16="http://schemas.microsoft.com/office/drawing/2014/main" id="{E632AE0A-9528-E612-A342-614BFF14B7AC}"/>
              </a:ext>
            </a:extLst>
          </p:cNvPr>
          <p:cNvSpPr/>
          <p:nvPr/>
        </p:nvSpPr>
        <p:spPr>
          <a:xfrm>
            <a:off x="1111240" y="2252357"/>
            <a:ext cx="216024" cy="24090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800" dirty="0"/>
              <a:t>6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0A9D0C8F-2CE5-8ADF-3388-217B7672EC34}"/>
              </a:ext>
            </a:extLst>
          </p:cNvPr>
          <p:cNvGrpSpPr>
            <a:grpSpLocks noChangeAspect="1"/>
          </p:cNvGrpSpPr>
          <p:nvPr/>
        </p:nvGrpSpPr>
        <p:grpSpPr>
          <a:xfrm>
            <a:off x="1619672" y="1573743"/>
            <a:ext cx="2952328" cy="2744897"/>
            <a:chOff x="1619672" y="1563637"/>
            <a:chExt cx="3485642" cy="3240740"/>
          </a:xfrm>
        </p:grpSpPr>
        <p:pic>
          <p:nvPicPr>
            <p:cNvPr id="35" name="Image 34">
              <a:extLst>
                <a:ext uri="{FF2B5EF4-FFF2-40B4-BE49-F238E27FC236}">
                  <a16:creationId xmlns:a16="http://schemas.microsoft.com/office/drawing/2014/main" id="{7CD55D06-16B4-86C9-F02C-8552A62F69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233709" y="1563637"/>
              <a:ext cx="2871605" cy="214972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/>
          </p:spPr>
        </p:pic>
        <p:sp>
          <p:nvSpPr>
            <p:cNvPr id="29" name="Ellipse 28">
              <a:extLst>
                <a:ext uri="{FF2B5EF4-FFF2-40B4-BE49-F238E27FC236}">
                  <a16:creationId xmlns:a16="http://schemas.microsoft.com/office/drawing/2014/main" id="{C9EF3CEB-F91E-19F9-58C7-C137EFC5AF3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90767" y="3089137"/>
              <a:ext cx="216024" cy="24090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1</a:t>
              </a:r>
            </a:p>
          </p:txBody>
        </p:sp>
        <p:sp>
          <p:nvSpPr>
            <p:cNvPr id="30" name="Ellipse 29">
              <a:extLst>
                <a:ext uri="{FF2B5EF4-FFF2-40B4-BE49-F238E27FC236}">
                  <a16:creationId xmlns:a16="http://schemas.microsoft.com/office/drawing/2014/main" id="{CF2BF07D-8AB0-86C2-A451-748B6502A5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670281" y="3266942"/>
              <a:ext cx="216024" cy="24090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3</a:t>
              </a:r>
            </a:p>
          </p:txBody>
        </p:sp>
        <p:sp>
          <p:nvSpPr>
            <p:cNvPr id="32" name="Ellipse 31">
              <a:extLst>
                <a:ext uri="{FF2B5EF4-FFF2-40B4-BE49-F238E27FC236}">
                  <a16:creationId xmlns:a16="http://schemas.microsoft.com/office/drawing/2014/main" id="{CE6A5892-0B69-DFCE-3831-AFF90B3C27E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1551" y="2393056"/>
              <a:ext cx="216024" cy="24090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4</a:t>
              </a:r>
            </a:p>
          </p:txBody>
        </p:sp>
        <p:sp>
          <p:nvSpPr>
            <p:cNvPr id="33" name="Ellipse 32">
              <a:extLst>
                <a:ext uri="{FF2B5EF4-FFF2-40B4-BE49-F238E27FC236}">
                  <a16:creationId xmlns:a16="http://schemas.microsoft.com/office/drawing/2014/main" id="{EAB3F1B0-8D68-68ED-E59D-105A1ADB9B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220512" y="2848232"/>
              <a:ext cx="216024" cy="24090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5</a:t>
              </a:r>
            </a:p>
          </p:txBody>
        </p:sp>
        <p:pic>
          <p:nvPicPr>
            <p:cNvPr id="36" name="Picture 8">
              <a:extLst>
                <a:ext uri="{FF2B5EF4-FFF2-40B4-BE49-F238E27FC236}">
                  <a16:creationId xmlns:a16="http://schemas.microsoft.com/office/drawing/2014/main" id="{DDEE1216-0E60-FEFE-0A93-15D1AE4F027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9670397">
              <a:off x="4061027" y="3913903"/>
              <a:ext cx="796382" cy="890474"/>
            </a:xfrm>
            <a:prstGeom prst="rect">
              <a:avLst/>
            </a:prstGeom>
            <a:noFill/>
            <a:ln w="9525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7" name="Image 36">
              <a:extLst>
                <a:ext uri="{FF2B5EF4-FFF2-40B4-BE49-F238E27FC236}">
                  <a16:creationId xmlns:a16="http://schemas.microsoft.com/office/drawing/2014/main" id="{16CB6EB9-76C9-BB31-6D6F-0D369572313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3865648">
              <a:off x="2881936" y="4028569"/>
              <a:ext cx="674813" cy="543173"/>
            </a:xfrm>
            <a:prstGeom prst="rect">
              <a:avLst/>
            </a:prstGeom>
          </p:spPr>
        </p:pic>
        <p:sp>
          <p:nvSpPr>
            <p:cNvPr id="38" name="Ellipse 37">
              <a:extLst>
                <a:ext uri="{FF2B5EF4-FFF2-40B4-BE49-F238E27FC236}">
                  <a16:creationId xmlns:a16="http://schemas.microsoft.com/office/drawing/2014/main" id="{10311D2E-4A93-CF2F-F99D-8A74B7437AC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111330" y="4121159"/>
              <a:ext cx="216024" cy="24090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3</a:t>
              </a:r>
            </a:p>
          </p:txBody>
        </p:sp>
        <p:cxnSp>
          <p:nvCxnSpPr>
            <p:cNvPr id="41" name="Connecteur droit 40">
              <a:extLst>
                <a:ext uri="{FF2B5EF4-FFF2-40B4-BE49-F238E27FC236}">
                  <a16:creationId xmlns:a16="http://schemas.microsoft.com/office/drawing/2014/main" id="{6E91C71B-3663-2582-E913-A9806E111378}"/>
                </a:ext>
              </a:extLst>
            </p:cNvPr>
            <p:cNvCxnSpPr>
              <a:cxnSpLocks noChangeAspect="1"/>
              <a:stCxn id="30" idx="3"/>
              <a:endCxn id="38" idx="7"/>
            </p:cNvCxnSpPr>
            <p:nvPr/>
          </p:nvCxnSpPr>
          <p:spPr>
            <a:xfrm flipH="1">
              <a:off x="3295718" y="3472567"/>
              <a:ext cx="406199" cy="683872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41">
              <a:extLst>
                <a:ext uri="{FF2B5EF4-FFF2-40B4-BE49-F238E27FC236}">
                  <a16:creationId xmlns:a16="http://schemas.microsoft.com/office/drawing/2014/main" id="{98D2FB48-B3E8-E59F-8BE4-763EB258FBDB}"/>
                </a:ext>
              </a:extLst>
            </p:cNvPr>
            <p:cNvCxnSpPr>
              <a:cxnSpLocks noChangeAspect="1"/>
              <a:stCxn id="29" idx="4"/>
              <a:endCxn id="31" idx="0"/>
            </p:cNvCxnSpPr>
            <p:nvPr/>
          </p:nvCxnSpPr>
          <p:spPr>
            <a:xfrm flipH="1">
              <a:off x="4244202" y="3330042"/>
              <a:ext cx="354577" cy="831001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Picture 17">
              <a:extLst>
                <a:ext uri="{FF2B5EF4-FFF2-40B4-BE49-F238E27FC236}">
                  <a16:creationId xmlns:a16="http://schemas.microsoft.com/office/drawing/2014/main" id="{9D0716C7-1ABA-C9AC-731B-A57CD8BCDD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8290"/>
            <a:stretch/>
          </p:blipFill>
          <p:spPr bwMode="auto">
            <a:xfrm>
              <a:off x="1619672" y="1741688"/>
              <a:ext cx="781249" cy="183817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1" name="Ellipse 50">
              <a:extLst>
                <a:ext uri="{FF2B5EF4-FFF2-40B4-BE49-F238E27FC236}">
                  <a16:creationId xmlns:a16="http://schemas.microsoft.com/office/drawing/2014/main" id="{DCAA9416-C245-E9E2-F47C-D7DB6BFFD26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997341" y="2513508"/>
              <a:ext cx="216024" cy="24090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3</a:t>
              </a:r>
            </a:p>
          </p:txBody>
        </p:sp>
        <p:sp>
          <p:nvSpPr>
            <p:cNvPr id="52" name="Ellipse 51">
              <a:extLst>
                <a:ext uri="{FF2B5EF4-FFF2-40B4-BE49-F238E27FC236}">
                  <a16:creationId xmlns:a16="http://schemas.microsoft.com/office/drawing/2014/main" id="{25A04504-BDEE-B1C7-0E99-2E3467D23E5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2731835" y="2562214"/>
              <a:ext cx="216024" cy="24090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3</a:t>
              </a:r>
            </a:p>
          </p:txBody>
        </p:sp>
        <p:cxnSp>
          <p:nvCxnSpPr>
            <p:cNvPr id="53" name="Connecteur droit 52">
              <a:extLst>
                <a:ext uri="{FF2B5EF4-FFF2-40B4-BE49-F238E27FC236}">
                  <a16:creationId xmlns:a16="http://schemas.microsoft.com/office/drawing/2014/main" id="{639BF382-CE7E-232C-6D84-72003319656D}"/>
                </a:ext>
              </a:extLst>
            </p:cNvPr>
            <p:cNvCxnSpPr>
              <a:cxnSpLocks noChangeAspect="1"/>
              <a:stCxn id="51" idx="6"/>
              <a:endCxn id="52" idx="2"/>
            </p:cNvCxnSpPr>
            <p:nvPr/>
          </p:nvCxnSpPr>
          <p:spPr>
            <a:xfrm>
              <a:off x="2213365" y="2633961"/>
              <a:ext cx="518470" cy="48706"/>
            </a:xfrm>
            <a:prstGeom prst="line">
              <a:avLst/>
            </a:prstGeom>
            <a:ln w="25400"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7" name="Ellipse 66">
              <a:extLst>
                <a:ext uri="{FF2B5EF4-FFF2-40B4-BE49-F238E27FC236}">
                  <a16:creationId xmlns:a16="http://schemas.microsoft.com/office/drawing/2014/main" id="{DFE2ADF8-DAD1-677C-5924-B9EB85ED690C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470197" y="4007797"/>
              <a:ext cx="216024" cy="24090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1</a:t>
              </a:r>
            </a:p>
          </p:txBody>
        </p:sp>
        <p:cxnSp>
          <p:nvCxnSpPr>
            <p:cNvPr id="68" name="Connecteur droit 67">
              <a:extLst>
                <a:ext uri="{FF2B5EF4-FFF2-40B4-BE49-F238E27FC236}">
                  <a16:creationId xmlns:a16="http://schemas.microsoft.com/office/drawing/2014/main" id="{4457D216-BAC2-4792-8C3B-CFA836FA55F0}"/>
                </a:ext>
              </a:extLst>
            </p:cNvPr>
            <p:cNvCxnSpPr>
              <a:cxnSpLocks noChangeAspect="1"/>
              <a:stCxn id="29" idx="4"/>
              <a:endCxn id="67" idx="0"/>
            </p:cNvCxnSpPr>
            <p:nvPr/>
          </p:nvCxnSpPr>
          <p:spPr>
            <a:xfrm flipH="1">
              <a:off x="4578209" y="3330042"/>
              <a:ext cx="20570" cy="677755"/>
            </a:xfrm>
            <a:prstGeom prst="line">
              <a:avLst/>
            </a:prstGeom>
            <a:ln w="25400">
              <a:solidFill>
                <a:schemeClr val="accent6">
                  <a:lumMod val="7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Ellipse 30">
              <a:extLst>
                <a:ext uri="{FF2B5EF4-FFF2-40B4-BE49-F238E27FC236}">
                  <a16:creationId xmlns:a16="http://schemas.microsoft.com/office/drawing/2014/main" id="{3E43F625-790F-D47F-173E-2BCD6106E7A7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136190" y="4161043"/>
              <a:ext cx="216024" cy="24090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2</a:t>
              </a:r>
            </a:p>
          </p:txBody>
        </p:sp>
        <p:sp>
          <p:nvSpPr>
            <p:cNvPr id="72" name="Ellipse 71">
              <a:extLst>
                <a:ext uri="{FF2B5EF4-FFF2-40B4-BE49-F238E27FC236}">
                  <a16:creationId xmlns:a16="http://schemas.microsoft.com/office/drawing/2014/main" id="{5D2CC47F-7282-C898-48C3-1A7C98107F4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572000" y="2950501"/>
              <a:ext cx="216024" cy="240905"/>
            </a:xfrm>
            <a:prstGeom prst="ellipse">
              <a:avLst/>
            </a:prstGeom>
            <a:solidFill>
              <a:schemeClr val="accent6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800" dirty="0"/>
                <a:t>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337429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Rectangle 170">
            <a:extLst>
              <a:ext uri="{FF2B5EF4-FFF2-40B4-BE49-F238E27FC236}">
                <a16:creationId xmlns:a16="http://schemas.microsoft.com/office/drawing/2014/main" id="{03AF3840-B062-84C8-0F0A-B53FB4C32281}"/>
              </a:ext>
            </a:extLst>
          </p:cNvPr>
          <p:cNvSpPr/>
          <p:nvPr/>
        </p:nvSpPr>
        <p:spPr>
          <a:xfrm>
            <a:off x="123457" y="1631267"/>
            <a:ext cx="1463868" cy="324473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74" name="Rectangle 173">
            <a:extLst>
              <a:ext uri="{FF2B5EF4-FFF2-40B4-BE49-F238E27FC236}">
                <a16:creationId xmlns:a16="http://schemas.microsoft.com/office/drawing/2014/main" id="{CAE27300-1ABD-3776-B37E-120606B8B4B9}"/>
              </a:ext>
            </a:extLst>
          </p:cNvPr>
          <p:cNvSpPr/>
          <p:nvPr/>
        </p:nvSpPr>
        <p:spPr>
          <a:xfrm>
            <a:off x="275856" y="4534307"/>
            <a:ext cx="8644901" cy="341699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63" name="Rectangle 162">
            <a:extLst>
              <a:ext uri="{FF2B5EF4-FFF2-40B4-BE49-F238E27FC236}">
                <a16:creationId xmlns:a16="http://schemas.microsoft.com/office/drawing/2014/main" id="{70C40793-5F80-27D6-C077-EBA88690A075}"/>
              </a:ext>
            </a:extLst>
          </p:cNvPr>
          <p:cNvSpPr/>
          <p:nvPr/>
        </p:nvSpPr>
        <p:spPr>
          <a:xfrm>
            <a:off x="6072438" y="1635647"/>
            <a:ext cx="2848322" cy="132254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49" name="Groupe 148">
            <a:extLst>
              <a:ext uri="{FF2B5EF4-FFF2-40B4-BE49-F238E27FC236}">
                <a16:creationId xmlns:a16="http://schemas.microsoft.com/office/drawing/2014/main" id="{971A256C-0DBC-504C-991A-946D1E39C703}"/>
              </a:ext>
            </a:extLst>
          </p:cNvPr>
          <p:cNvGrpSpPr/>
          <p:nvPr/>
        </p:nvGrpSpPr>
        <p:grpSpPr>
          <a:xfrm>
            <a:off x="156919" y="4118694"/>
            <a:ext cx="1136177" cy="281315"/>
            <a:chOff x="4842089" y="4550247"/>
            <a:chExt cx="1136177" cy="28131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28" name="Organigramme : Connecteur 127">
              <a:extLst>
                <a:ext uri="{FF2B5EF4-FFF2-40B4-BE49-F238E27FC236}">
                  <a16:creationId xmlns:a16="http://schemas.microsoft.com/office/drawing/2014/main" id="{722D8E73-1407-C8EE-DAE4-3C1BE12613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2089" y="4550247"/>
              <a:ext cx="192964" cy="281315"/>
            </a:xfrm>
            <a:prstGeom prst="flowChartConnector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7</a:t>
              </a:r>
            </a:p>
          </p:txBody>
        </p:sp>
        <p:sp>
          <p:nvSpPr>
            <p:cNvPr id="148" name="ZoneTexte 147">
              <a:extLst>
                <a:ext uri="{FF2B5EF4-FFF2-40B4-BE49-F238E27FC236}">
                  <a16:creationId xmlns:a16="http://schemas.microsoft.com/office/drawing/2014/main" id="{2AC11AFB-43FD-686F-C530-F0D2D5E34A1E}"/>
                </a:ext>
              </a:extLst>
            </p:cNvPr>
            <p:cNvSpPr txBox="1"/>
            <p:nvPr/>
          </p:nvSpPr>
          <p:spPr>
            <a:xfrm>
              <a:off x="5121612" y="4586308"/>
              <a:ext cx="856654" cy="20005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700" b="1" i="1" dirty="0">
                  <a:solidFill>
                    <a:schemeClr val="accent1">
                      <a:lumMod val="75000"/>
                    </a:schemeClr>
                  </a:solidFill>
                </a:rPr>
                <a:t>Compresseur</a:t>
              </a:r>
            </a:p>
          </p:txBody>
        </p:sp>
      </p:grpSp>
      <p:sp>
        <p:nvSpPr>
          <p:cNvPr id="2" name="Titre 1">
            <a:extLst>
              <a:ext uri="{FF2B5EF4-FFF2-40B4-BE49-F238E27FC236}">
                <a16:creationId xmlns:a16="http://schemas.microsoft.com/office/drawing/2014/main" id="{92A4AE88-5C30-5011-CE49-08704EC3CF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détection par aspiration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62DBC0F-5EB2-FDC3-971B-185B70D2A4A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chemeClr val="tx1">
                    <a:lumMod val="50000"/>
                    <a:lumOff val="50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50000"/>
                  <a:lumOff val="50000"/>
                </a:scheme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818C621A-81A7-E604-7B72-B382BEDE818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VLI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Accessoires </a:t>
            </a:r>
            <a:r>
              <a:rPr kumimoji="0" lang="fr-FR" sz="1200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(également pour les VLF</a:t>
            </a:r>
            <a:r>
              <a:rPr kumimoji="0" lang="fr-FR" sz="1200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200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VEU</a:t>
            </a:r>
            <a:r>
              <a:rPr kumimoji="0" lang="fr-FR" sz="1200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200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200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lang="fr-FR" sz="1200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)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  <p:sp>
        <p:nvSpPr>
          <p:cNvPr id="129" name="Rectangle 128">
            <a:extLst>
              <a:ext uri="{FF2B5EF4-FFF2-40B4-BE49-F238E27FC236}">
                <a16:creationId xmlns:a16="http://schemas.microsoft.com/office/drawing/2014/main" id="{81C37EBB-802E-52AD-4300-DF48B240F35E}"/>
              </a:ext>
            </a:extLst>
          </p:cNvPr>
          <p:cNvSpPr/>
          <p:nvPr/>
        </p:nvSpPr>
        <p:spPr>
          <a:xfrm>
            <a:off x="123456" y="1148582"/>
            <a:ext cx="8797302" cy="33515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fr-FR" sz="1200" b="1" dirty="0"/>
              <a:t> The PAC</a:t>
            </a:r>
            <a:r>
              <a:rPr lang="fr-FR" sz="1200" b="1" baseline="30000" dirty="0"/>
              <a:t>®</a:t>
            </a:r>
            <a:r>
              <a:rPr lang="fr-FR" sz="1200" b="1" dirty="0"/>
              <a:t>, nettoyage par injection périodique automatique de l’air comprimé dans les tubes d’aspiration </a:t>
            </a:r>
          </a:p>
        </p:txBody>
      </p:sp>
      <p:grpSp>
        <p:nvGrpSpPr>
          <p:cNvPr id="139" name="Groupe 138">
            <a:extLst>
              <a:ext uri="{FF2B5EF4-FFF2-40B4-BE49-F238E27FC236}">
                <a16:creationId xmlns:a16="http://schemas.microsoft.com/office/drawing/2014/main" id="{AF7BBA98-723C-552B-8CE4-4A6C402F234A}"/>
              </a:ext>
            </a:extLst>
          </p:cNvPr>
          <p:cNvGrpSpPr/>
          <p:nvPr/>
        </p:nvGrpSpPr>
        <p:grpSpPr>
          <a:xfrm>
            <a:off x="156919" y="1635646"/>
            <a:ext cx="1419267" cy="415498"/>
            <a:chOff x="6156176" y="1580989"/>
            <a:chExt cx="1419267" cy="41549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7" name="Organigramme : Connecteur 106">
              <a:extLst>
                <a:ext uri="{FF2B5EF4-FFF2-40B4-BE49-F238E27FC236}">
                  <a16:creationId xmlns:a16="http://schemas.microsoft.com/office/drawing/2014/main" id="{4303A978-2FA6-CC87-8622-D2CC86DDD2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176" y="1648081"/>
              <a:ext cx="192964" cy="281315"/>
            </a:xfrm>
            <a:prstGeom prst="flowChartConnector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1</a:t>
              </a:r>
            </a:p>
          </p:txBody>
        </p:sp>
        <p:sp>
          <p:nvSpPr>
            <p:cNvPr id="113" name="ZoneTexte 112">
              <a:extLst>
                <a:ext uri="{FF2B5EF4-FFF2-40B4-BE49-F238E27FC236}">
                  <a16:creationId xmlns:a16="http://schemas.microsoft.com/office/drawing/2014/main" id="{4DE2F1E1-958A-1955-029B-E4957BE851D7}"/>
                </a:ext>
              </a:extLst>
            </p:cNvPr>
            <p:cNvSpPr txBox="1"/>
            <p:nvPr/>
          </p:nvSpPr>
          <p:spPr>
            <a:xfrm>
              <a:off x="6349140" y="1580989"/>
              <a:ext cx="1226303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Nettoyage des orifices </a:t>
              </a: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(22 secondes par  </a:t>
              </a: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cycle de nettoyage) </a:t>
              </a:r>
            </a:p>
          </p:txBody>
        </p:sp>
      </p:grpSp>
      <p:grpSp>
        <p:nvGrpSpPr>
          <p:cNvPr id="138" name="Groupe 137">
            <a:extLst>
              <a:ext uri="{FF2B5EF4-FFF2-40B4-BE49-F238E27FC236}">
                <a16:creationId xmlns:a16="http://schemas.microsoft.com/office/drawing/2014/main" id="{53696320-EB83-BEE9-33BF-E1B6750CAF72}"/>
              </a:ext>
            </a:extLst>
          </p:cNvPr>
          <p:cNvGrpSpPr/>
          <p:nvPr/>
        </p:nvGrpSpPr>
        <p:grpSpPr>
          <a:xfrm>
            <a:off x="156919" y="2089167"/>
            <a:ext cx="1425767" cy="415498"/>
            <a:chOff x="6156176" y="2109660"/>
            <a:chExt cx="1425767" cy="41549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2" name="Organigramme : Connecteur 111">
              <a:extLst>
                <a:ext uri="{FF2B5EF4-FFF2-40B4-BE49-F238E27FC236}">
                  <a16:creationId xmlns:a16="http://schemas.microsoft.com/office/drawing/2014/main" id="{542F777D-3C5B-218B-4A8A-835454ED8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176" y="2176752"/>
              <a:ext cx="192964" cy="281315"/>
            </a:xfrm>
            <a:prstGeom prst="flowChartConnector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2</a:t>
              </a:r>
            </a:p>
          </p:txBody>
        </p:sp>
        <p:sp>
          <p:nvSpPr>
            <p:cNvPr id="114" name="ZoneTexte 113">
              <a:extLst>
                <a:ext uri="{FF2B5EF4-FFF2-40B4-BE49-F238E27FC236}">
                  <a16:creationId xmlns:a16="http://schemas.microsoft.com/office/drawing/2014/main" id="{94F1D371-AC5C-691E-0D9F-4467606CDB4E}"/>
                </a:ext>
              </a:extLst>
            </p:cNvPr>
            <p:cNvSpPr txBox="1"/>
            <p:nvPr/>
          </p:nvSpPr>
          <p:spPr>
            <a:xfrm>
              <a:off x="6362218" y="2109660"/>
              <a:ext cx="1219725" cy="41549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PAC-PNK</a:t>
              </a:r>
              <a:r>
                <a:rPr kumimoji="0" lang="fr-FR" sz="7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 : </a:t>
              </a:r>
            </a:p>
            <a:p>
              <a:pPr marL="0" marR="0" lvl="0" indent="0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Kit </a:t>
              </a:r>
              <a:r>
                <a:rPr lang="fr-FR" sz="700" i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/>
                  <a:cs typeface="Arial" charset="0"/>
                </a:rPr>
                <a:t>p</a:t>
              </a:r>
              <a:r>
                <a:rPr kumimoji="0" lang="fr-FR" sz="7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neumatique - 5 m. avec raccords rapides</a:t>
              </a:r>
            </a:p>
          </p:txBody>
        </p:sp>
      </p:grpSp>
      <p:grpSp>
        <p:nvGrpSpPr>
          <p:cNvPr id="133" name="Groupe 132">
            <a:extLst>
              <a:ext uri="{FF2B5EF4-FFF2-40B4-BE49-F238E27FC236}">
                <a16:creationId xmlns:a16="http://schemas.microsoft.com/office/drawing/2014/main" id="{BE005329-2282-4330-099C-7CE3479C21B7}"/>
              </a:ext>
            </a:extLst>
          </p:cNvPr>
          <p:cNvGrpSpPr/>
          <p:nvPr/>
        </p:nvGrpSpPr>
        <p:grpSpPr>
          <a:xfrm>
            <a:off x="156919" y="3103930"/>
            <a:ext cx="1650150" cy="415498"/>
            <a:chOff x="6156176" y="3091755"/>
            <a:chExt cx="1650150" cy="41549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FB0F7BA9-C420-CCE8-7E1A-B2F3BCEAC6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27113" y="3091755"/>
              <a:ext cx="1379213" cy="41549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700" b="1" i="1" dirty="0">
                  <a:solidFill>
                    <a:schemeClr val="accent1">
                      <a:lumMod val="75000"/>
                    </a:schemeClr>
                  </a:solidFill>
                  <a:cs typeface="Arial" charset="0"/>
                </a:rPr>
                <a:t>PAK-FLK :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700" i="1" dirty="0">
                  <a:solidFill>
                    <a:schemeClr val="accent1">
                      <a:lumMod val="75000"/>
                    </a:schemeClr>
                  </a:solidFill>
                  <a:cs typeface="Arial" charset="0"/>
                </a:rPr>
                <a:t>Kit flexible de 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700" i="1" dirty="0">
                  <a:solidFill>
                    <a:schemeClr val="accent1">
                      <a:lumMod val="75000"/>
                    </a:schemeClr>
                  </a:solidFill>
                  <a:cs typeface="Arial" charset="0"/>
                </a:rPr>
                <a:t>raccordement</a:t>
              </a:r>
            </a:p>
          </p:txBody>
        </p:sp>
        <p:sp>
          <p:nvSpPr>
            <p:cNvPr id="117" name="Organigramme : Connecteur 116">
              <a:extLst>
                <a:ext uri="{FF2B5EF4-FFF2-40B4-BE49-F238E27FC236}">
                  <a16:creationId xmlns:a16="http://schemas.microsoft.com/office/drawing/2014/main" id="{D7040740-1A4D-E4D0-191A-A33A5ACB54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176" y="3158847"/>
              <a:ext cx="192964" cy="281315"/>
            </a:xfrm>
            <a:prstGeom prst="flowChartConnector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700" b="1" i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/>
                  <a:cs typeface="Arial" charset="0"/>
                </a:rPr>
                <a:t>4</a:t>
              </a:r>
              <a:endParaRPr kumimoji="0" lang="fr-FR" sz="7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endParaRPr>
            </a:p>
          </p:txBody>
        </p:sp>
      </p:grpSp>
      <p:grpSp>
        <p:nvGrpSpPr>
          <p:cNvPr id="131" name="Groupe 130">
            <a:extLst>
              <a:ext uri="{FF2B5EF4-FFF2-40B4-BE49-F238E27FC236}">
                <a16:creationId xmlns:a16="http://schemas.microsoft.com/office/drawing/2014/main" id="{A5EF9773-B04F-C5A1-91A7-E16DFF92D838}"/>
              </a:ext>
            </a:extLst>
          </p:cNvPr>
          <p:cNvGrpSpPr/>
          <p:nvPr/>
        </p:nvGrpSpPr>
        <p:grpSpPr>
          <a:xfrm>
            <a:off x="156919" y="4534307"/>
            <a:ext cx="6587759" cy="307777"/>
            <a:chOff x="6156176" y="3884633"/>
            <a:chExt cx="6587759" cy="30777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5" name="Organigramme : Connecteur 104">
              <a:extLst>
                <a:ext uri="{FF2B5EF4-FFF2-40B4-BE49-F238E27FC236}">
                  <a16:creationId xmlns:a16="http://schemas.microsoft.com/office/drawing/2014/main" id="{A59A1A5C-B1C7-7C87-9A10-2C1C0FB153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176" y="3897864"/>
              <a:ext cx="192964" cy="281315"/>
            </a:xfrm>
            <a:prstGeom prst="flowChartConnector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5</a:t>
              </a:r>
            </a:p>
          </p:txBody>
        </p:sp>
        <p:sp>
          <p:nvSpPr>
            <p:cNvPr id="118" name="ZoneTexte 117">
              <a:extLst>
                <a:ext uri="{FF2B5EF4-FFF2-40B4-BE49-F238E27FC236}">
                  <a16:creationId xmlns:a16="http://schemas.microsoft.com/office/drawing/2014/main" id="{12124A77-3657-AB4B-8C66-42B9AD7934C3}"/>
                </a:ext>
              </a:extLst>
            </p:cNvPr>
            <p:cNvSpPr txBox="1"/>
            <p:nvPr/>
          </p:nvSpPr>
          <p:spPr>
            <a:xfrm>
              <a:off x="6427111" y="3884633"/>
              <a:ext cx="6316824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700" b="1" i="1" dirty="0">
                  <a:solidFill>
                    <a:schemeClr val="accent1">
                      <a:lumMod val="75000"/>
                    </a:schemeClr>
                  </a:solidFill>
                </a:rPr>
                <a:t>PAC-12V : </a:t>
              </a:r>
            </a:p>
            <a:p>
              <a:r>
                <a:rPr lang="fr-FR" sz="700" i="1" dirty="0">
                  <a:solidFill>
                    <a:schemeClr val="accent1">
                      <a:lumMod val="75000"/>
                    </a:schemeClr>
                  </a:solidFill>
                </a:rPr>
                <a:t>Coffret de soufflage / nettoyage automatique (2 tubes). Porte vitrée : visualisation depuis l’extérieur de son état de fonctionnement.</a:t>
              </a:r>
            </a:p>
          </p:txBody>
        </p:sp>
      </p:grpSp>
      <p:grpSp>
        <p:nvGrpSpPr>
          <p:cNvPr id="130" name="Groupe 129">
            <a:extLst>
              <a:ext uri="{FF2B5EF4-FFF2-40B4-BE49-F238E27FC236}">
                <a16:creationId xmlns:a16="http://schemas.microsoft.com/office/drawing/2014/main" id="{656D7257-F1AC-87E0-383C-9DEC777AD29E}"/>
              </a:ext>
            </a:extLst>
          </p:cNvPr>
          <p:cNvGrpSpPr/>
          <p:nvPr/>
        </p:nvGrpSpPr>
        <p:grpSpPr>
          <a:xfrm>
            <a:off x="156919" y="3665172"/>
            <a:ext cx="1563283" cy="307777"/>
            <a:chOff x="6156176" y="4278978"/>
            <a:chExt cx="1563283" cy="30777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6" name="Organigramme : Connecteur 105">
              <a:extLst>
                <a:ext uri="{FF2B5EF4-FFF2-40B4-BE49-F238E27FC236}">
                  <a16:creationId xmlns:a16="http://schemas.microsoft.com/office/drawing/2014/main" id="{8D7585FD-52B7-8CB6-9F49-AA77648B3D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176" y="4292209"/>
              <a:ext cx="192964" cy="281315"/>
            </a:xfrm>
            <a:prstGeom prst="flowChartConnector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6</a:t>
              </a:r>
            </a:p>
          </p:txBody>
        </p:sp>
        <p:sp>
          <p:nvSpPr>
            <p:cNvPr id="119" name="ZoneTexte 118">
              <a:extLst>
                <a:ext uri="{FF2B5EF4-FFF2-40B4-BE49-F238E27FC236}">
                  <a16:creationId xmlns:a16="http://schemas.microsoft.com/office/drawing/2014/main" id="{1A7A6478-07B6-4422-33FB-9E047B2A583D}"/>
                </a:ext>
              </a:extLst>
            </p:cNvPr>
            <p:cNvSpPr txBox="1"/>
            <p:nvPr/>
          </p:nvSpPr>
          <p:spPr>
            <a:xfrm>
              <a:off x="6427113" y="4278978"/>
              <a:ext cx="129234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700" b="1" i="1" dirty="0">
                  <a:solidFill>
                    <a:schemeClr val="accent1">
                      <a:lumMod val="75000"/>
                    </a:schemeClr>
                  </a:solidFill>
                </a:rPr>
                <a:t>CSH-4,0 : </a:t>
              </a:r>
            </a:p>
            <a:p>
              <a:r>
                <a:rPr lang="en-US" sz="700" i="1" dirty="0">
                  <a:solidFill>
                    <a:schemeClr val="accent1">
                      <a:lumMod val="75000"/>
                    </a:schemeClr>
                  </a:solidFill>
                </a:rPr>
                <a:t>Counter sinking hole 4 mm</a:t>
              </a:r>
            </a:p>
          </p:txBody>
        </p:sp>
      </p:grpSp>
      <p:grpSp>
        <p:nvGrpSpPr>
          <p:cNvPr id="144" name="Groupe 143">
            <a:extLst>
              <a:ext uri="{FF2B5EF4-FFF2-40B4-BE49-F238E27FC236}">
                <a16:creationId xmlns:a16="http://schemas.microsoft.com/office/drawing/2014/main" id="{0E5D0B66-EE84-F151-B34F-E3BA4B608616}"/>
              </a:ext>
            </a:extLst>
          </p:cNvPr>
          <p:cNvGrpSpPr/>
          <p:nvPr/>
        </p:nvGrpSpPr>
        <p:grpSpPr>
          <a:xfrm>
            <a:off x="156919" y="2650409"/>
            <a:ext cx="1419267" cy="307777"/>
            <a:chOff x="6156176" y="2557040"/>
            <a:chExt cx="1419267" cy="307777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0" name="Organigramme : Connecteur 69">
              <a:extLst>
                <a:ext uri="{FF2B5EF4-FFF2-40B4-BE49-F238E27FC236}">
                  <a16:creationId xmlns:a16="http://schemas.microsoft.com/office/drawing/2014/main" id="{DEB1AE46-44B9-A8F4-529E-6AEFD08C59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56176" y="2570271"/>
              <a:ext cx="192964" cy="281315"/>
            </a:xfrm>
            <a:prstGeom prst="flowChartConnector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fr-FR" sz="700" b="1" i="1" dirty="0">
                  <a:solidFill>
                    <a:schemeClr val="accent1">
                      <a:lumMod val="75000"/>
                    </a:schemeClr>
                  </a:solidFill>
                  <a:latin typeface="Arial" panose="020B0604020202020204"/>
                  <a:cs typeface="Arial" charset="0"/>
                </a:rPr>
                <a:t>3</a:t>
              </a:r>
              <a:endParaRPr kumimoji="0" lang="fr-FR" sz="700" b="1" i="1" u="none" strike="noStrike" kern="1200" cap="none" spc="0" normalizeH="0" baseline="0" noProof="0" dirty="0">
                <a:ln>
                  <a:noFill/>
                </a:ln>
                <a:solidFill>
                  <a:schemeClr val="accent1">
                    <a:lumMod val="75000"/>
                  </a:schemeClr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endParaRPr>
            </a:p>
          </p:txBody>
        </p:sp>
        <p:sp>
          <p:nvSpPr>
            <p:cNvPr id="143" name="ZoneTexte 142">
              <a:extLst>
                <a:ext uri="{FF2B5EF4-FFF2-40B4-BE49-F238E27FC236}">
                  <a16:creationId xmlns:a16="http://schemas.microsoft.com/office/drawing/2014/main" id="{42B5B376-278F-57B3-10F8-CBC3938F6047}"/>
                </a:ext>
              </a:extLst>
            </p:cNvPr>
            <p:cNvSpPr txBox="1"/>
            <p:nvPr/>
          </p:nvSpPr>
          <p:spPr>
            <a:xfrm>
              <a:off x="6349140" y="2557040"/>
              <a:ext cx="1226303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1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PAK-RP :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700" b="0" i="1" u="none" strike="noStrike" kern="1200" cap="none" spc="0" normalizeH="0" baseline="0" noProof="0" dirty="0">
                  <a:ln>
                    <a:noFill/>
                  </a:ln>
                  <a:solidFill>
                    <a:schemeClr val="accent1">
                      <a:lumMod val="75000"/>
                    </a:scheme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Raccord rapide vers PAC</a:t>
              </a:r>
            </a:p>
          </p:txBody>
        </p:sp>
      </p:grpSp>
      <p:sp>
        <p:nvSpPr>
          <p:cNvPr id="122" name="ZoneTexte 121">
            <a:extLst>
              <a:ext uri="{FF2B5EF4-FFF2-40B4-BE49-F238E27FC236}">
                <a16:creationId xmlns:a16="http://schemas.microsoft.com/office/drawing/2014/main" id="{E4D9CAF9-D408-AD30-33A6-1FE0F926C446}"/>
              </a:ext>
            </a:extLst>
          </p:cNvPr>
          <p:cNvSpPr txBox="1"/>
          <p:nvPr/>
        </p:nvSpPr>
        <p:spPr>
          <a:xfrm>
            <a:off x="6083852" y="1635646"/>
            <a:ext cx="278786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Objectifs : 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1" i="0" u="none" strike="noStrike" kern="1200" cap="none" spc="0" normalizeH="0" baseline="0" noProof="0" dirty="0">
              <a:ln>
                <a:noFill/>
              </a:ln>
              <a:solidFill>
                <a:srgbClr val="0067B1">
                  <a:lumMod val="60000"/>
                  <a:lumOff val="40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  <a:p>
            <a:pPr marL="171450" marR="0" lvl="0" indent="-1714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Éliminer la plus grande quantité de poussières et d’impuretés accumulées </a:t>
            </a:r>
            <a:r>
              <a:rPr lang="fr-FR" sz="1000" dirty="0">
                <a:solidFill>
                  <a:srgbClr val="000000"/>
                </a:solidFill>
                <a:latin typeface="Arial" panose="020B0604020202020204"/>
                <a:cs typeface="Arial" charset="0"/>
              </a:rPr>
              <a:t>dans les réseaux d’aspiration</a:t>
            </a: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 ;</a:t>
            </a:r>
          </a:p>
          <a:p>
            <a:pPr marL="171450" marR="0" lvl="0" indent="-1714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  <a:p>
            <a:pPr marL="171450" marR="0" lvl="0" indent="-17145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Garder les orifices de prélèvement propres.</a:t>
            </a:r>
          </a:p>
        </p:txBody>
      </p:sp>
      <p:grpSp>
        <p:nvGrpSpPr>
          <p:cNvPr id="161" name="Groupe 160">
            <a:extLst>
              <a:ext uri="{FF2B5EF4-FFF2-40B4-BE49-F238E27FC236}">
                <a16:creationId xmlns:a16="http://schemas.microsoft.com/office/drawing/2014/main" id="{A6085BD0-95B8-6FCF-4097-7BD5E857B445}"/>
              </a:ext>
            </a:extLst>
          </p:cNvPr>
          <p:cNvGrpSpPr/>
          <p:nvPr/>
        </p:nvGrpSpPr>
        <p:grpSpPr>
          <a:xfrm>
            <a:off x="2051720" y="1923678"/>
            <a:ext cx="5112568" cy="2254428"/>
            <a:chOff x="611560" y="1635646"/>
            <a:chExt cx="5112568" cy="2254428"/>
          </a:xfrm>
        </p:grpSpPr>
        <p:grpSp>
          <p:nvGrpSpPr>
            <p:cNvPr id="160" name="Groupe 159">
              <a:extLst>
                <a:ext uri="{FF2B5EF4-FFF2-40B4-BE49-F238E27FC236}">
                  <a16:creationId xmlns:a16="http://schemas.microsoft.com/office/drawing/2014/main" id="{EE3BB192-8751-3F78-F31A-601E8A7D116C}"/>
                </a:ext>
              </a:extLst>
            </p:cNvPr>
            <p:cNvGrpSpPr/>
            <p:nvPr/>
          </p:nvGrpSpPr>
          <p:grpSpPr>
            <a:xfrm>
              <a:off x="611560" y="1635646"/>
              <a:ext cx="3312368" cy="1986833"/>
              <a:chOff x="611560" y="1635646"/>
              <a:chExt cx="3312368" cy="1986833"/>
            </a:xfrm>
          </p:grpSpPr>
          <p:sp>
            <p:nvSpPr>
              <p:cNvPr id="123" name="Organigramme : Connecteur 122">
                <a:extLst>
                  <a:ext uri="{FF2B5EF4-FFF2-40B4-BE49-F238E27FC236}">
                    <a16:creationId xmlns:a16="http://schemas.microsoft.com/office/drawing/2014/main" id="{4B185818-A070-615A-8C6F-DE99BA4175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34450" y="2932389"/>
                <a:ext cx="81491" cy="205607"/>
              </a:xfrm>
              <a:prstGeom prst="flowChartConnector">
                <a:avLst/>
              </a:prstGeom>
              <a:solidFill>
                <a:srgbClr val="E5CFBF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rPr>
                  <a:t>2</a:t>
                </a:r>
              </a:p>
            </p:txBody>
          </p:sp>
          <p:sp>
            <p:nvSpPr>
              <p:cNvPr id="7" name="Rectangle 2">
                <a:extLst>
                  <a:ext uri="{FF2B5EF4-FFF2-40B4-BE49-F238E27FC236}">
                    <a16:creationId xmlns:a16="http://schemas.microsoft.com/office/drawing/2014/main" id="{A9C7B310-3F5C-3B30-2F22-797388ECEC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531776" y="2807778"/>
                <a:ext cx="47679" cy="36420"/>
              </a:xfrm>
              <a:prstGeom prst="rect">
                <a:avLst/>
              </a:prstGeom>
              <a:gradFill rotWithShape="0">
                <a:gsLst>
                  <a:gs pos="0">
                    <a:srgbClr val="7F0000"/>
                  </a:gs>
                  <a:gs pos="50000">
                    <a:srgbClr val="FF0000"/>
                  </a:gs>
                  <a:gs pos="100000">
                    <a:srgbClr val="7F0000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8" name="Rectangle 2">
                <a:extLst>
                  <a:ext uri="{FF2B5EF4-FFF2-40B4-BE49-F238E27FC236}">
                    <a16:creationId xmlns:a16="http://schemas.microsoft.com/office/drawing/2014/main" id="{287FAB5F-E959-2D20-CE8C-D9CF993FED6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446317" y="2807778"/>
                <a:ext cx="47679" cy="36420"/>
              </a:xfrm>
              <a:prstGeom prst="rect">
                <a:avLst/>
              </a:prstGeom>
              <a:gradFill rotWithShape="0">
                <a:gsLst>
                  <a:gs pos="0">
                    <a:srgbClr val="7F0000"/>
                  </a:gs>
                  <a:gs pos="50000">
                    <a:srgbClr val="FF0000"/>
                  </a:gs>
                  <a:gs pos="100000">
                    <a:srgbClr val="7F0000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9" name="Forme libre 68">
                <a:extLst>
                  <a:ext uri="{FF2B5EF4-FFF2-40B4-BE49-F238E27FC236}">
                    <a16:creationId xmlns:a16="http://schemas.microsoft.com/office/drawing/2014/main" id="{516752FF-7421-0B9A-EC9D-2C2F0A2054A3}"/>
                  </a:ext>
                </a:extLst>
              </p:cNvPr>
              <p:cNvSpPr/>
              <p:nvPr/>
            </p:nvSpPr>
            <p:spPr>
              <a:xfrm>
                <a:off x="2468192" y="2979029"/>
                <a:ext cx="67517" cy="242207"/>
              </a:xfrm>
              <a:custGeom>
                <a:avLst/>
                <a:gdLst>
                  <a:gd name="connsiteX0" fmla="*/ 10295 w 315095"/>
                  <a:gd name="connsiteY0" fmla="*/ 0 h 914400"/>
                  <a:gd name="connsiteX1" fmla="*/ 24583 w 315095"/>
                  <a:gd name="connsiteY1" fmla="*/ 361950 h 914400"/>
                  <a:gd name="connsiteX2" fmla="*/ 224608 w 315095"/>
                  <a:gd name="connsiteY2" fmla="*/ 523875 h 914400"/>
                  <a:gd name="connsiteX3" fmla="*/ 296045 w 315095"/>
                  <a:gd name="connsiteY3" fmla="*/ 647700 h 914400"/>
                  <a:gd name="connsiteX4" fmla="*/ 315095 w 315095"/>
                  <a:gd name="connsiteY4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095" h="914400">
                    <a:moveTo>
                      <a:pt x="10295" y="0"/>
                    </a:moveTo>
                    <a:cubicBezTo>
                      <a:pt x="-421" y="137319"/>
                      <a:pt x="-11136" y="274638"/>
                      <a:pt x="24583" y="361950"/>
                    </a:cubicBezTo>
                    <a:cubicBezTo>
                      <a:pt x="60302" y="449263"/>
                      <a:pt x="179364" y="476250"/>
                      <a:pt x="224608" y="523875"/>
                    </a:cubicBezTo>
                    <a:cubicBezTo>
                      <a:pt x="269852" y="571500"/>
                      <a:pt x="280964" y="582613"/>
                      <a:pt x="296045" y="647700"/>
                    </a:cubicBezTo>
                    <a:cubicBezTo>
                      <a:pt x="311126" y="712787"/>
                      <a:pt x="313110" y="813593"/>
                      <a:pt x="315095" y="914400"/>
                    </a:cubicBezTo>
                  </a:path>
                </a:pathLst>
              </a:custGeom>
              <a:noFill/>
              <a:ln w="101600" cap="flat" cmpd="sng" algn="ctr">
                <a:solidFill>
                  <a:srgbClr val="F2F2F2">
                    <a:shade val="50000"/>
                    <a:alpha val="2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10" name="Forme libre 69">
                <a:extLst>
                  <a:ext uri="{FF2B5EF4-FFF2-40B4-BE49-F238E27FC236}">
                    <a16:creationId xmlns:a16="http://schemas.microsoft.com/office/drawing/2014/main" id="{85DE049B-6991-2626-7EF7-4F1C316F3C43}"/>
                  </a:ext>
                </a:extLst>
              </p:cNvPr>
              <p:cNvSpPr/>
              <p:nvPr/>
            </p:nvSpPr>
            <p:spPr>
              <a:xfrm>
                <a:off x="2555159" y="2987860"/>
                <a:ext cx="40354" cy="242207"/>
              </a:xfrm>
              <a:custGeom>
                <a:avLst/>
                <a:gdLst>
                  <a:gd name="connsiteX0" fmla="*/ 10295 w 315095"/>
                  <a:gd name="connsiteY0" fmla="*/ 0 h 914400"/>
                  <a:gd name="connsiteX1" fmla="*/ 24583 w 315095"/>
                  <a:gd name="connsiteY1" fmla="*/ 361950 h 914400"/>
                  <a:gd name="connsiteX2" fmla="*/ 224608 w 315095"/>
                  <a:gd name="connsiteY2" fmla="*/ 523875 h 914400"/>
                  <a:gd name="connsiteX3" fmla="*/ 296045 w 315095"/>
                  <a:gd name="connsiteY3" fmla="*/ 647700 h 914400"/>
                  <a:gd name="connsiteX4" fmla="*/ 315095 w 315095"/>
                  <a:gd name="connsiteY4" fmla="*/ 914400 h 9144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5095" h="914400">
                    <a:moveTo>
                      <a:pt x="10295" y="0"/>
                    </a:moveTo>
                    <a:cubicBezTo>
                      <a:pt x="-421" y="137319"/>
                      <a:pt x="-11136" y="274638"/>
                      <a:pt x="24583" y="361950"/>
                    </a:cubicBezTo>
                    <a:cubicBezTo>
                      <a:pt x="60302" y="449263"/>
                      <a:pt x="179364" y="476250"/>
                      <a:pt x="224608" y="523875"/>
                    </a:cubicBezTo>
                    <a:cubicBezTo>
                      <a:pt x="269852" y="571500"/>
                      <a:pt x="280964" y="582613"/>
                      <a:pt x="296045" y="647700"/>
                    </a:cubicBezTo>
                    <a:cubicBezTo>
                      <a:pt x="311126" y="712787"/>
                      <a:pt x="313110" y="813593"/>
                      <a:pt x="315095" y="914400"/>
                    </a:cubicBezTo>
                  </a:path>
                </a:pathLst>
              </a:custGeom>
              <a:noFill/>
              <a:ln w="101600" cap="flat" cmpd="sng" algn="ctr">
                <a:solidFill>
                  <a:srgbClr val="F2F2F2">
                    <a:shade val="50000"/>
                    <a:alpha val="2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11" name="Group 53">
                <a:extLst>
                  <a:ext uri="{FF2B5EF4-FFF2-40B4-BE49-F238E27FC236}">
                    <a16:creationId xmlns:a16="http://schemas.microsoft.com/office/drawing/2014/main" id="{D98C89E6-59E6-D990-DBA9-CB05E90BE60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2524931" y="2847159"/>
                <a:ext cx="61368" cy="66283"/>
                <a:chOff x="5088" y="2047"/>
                <a:chExt cx="476" cy="466"/>
              </a:xfrm>
            </p:grpSpPr>
            <p:sp>
              <p:nvSpPr>
                <p:cNvPr id="12" name="Rectangle 54" descr="Dark horizontal">
                  <a:extLst>
                    <a:ext uri="{FF2B5EF4-FFF2-40B4-BE49-F238E27FC236}">
                      <a16:creationId xmlns:a16="http://schemas.microsoft.com/office/drawing/2014/main" id="{58A0E250-0D08-FC1E-5AB1-D7A836BC57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2110"/>
                  <a:ext cx="144" cy="336"/>
                </a:xfrm>
                <a:prstGeom prst="rect">
                  <a:avLst/>
                </a:prstGeom>
                <a:pattFill prst="dkHorz">
                  <a:fgClr>
                    <a:srgbClr val="000000"/>
                  </a:fgClr>
                  <a:bgClr>
                    <a:srgbClr val="FF0000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13" name="Rectangle 55" descr="Dark horizontal">
                  <a:extLst>
                    <a:ext uri="{FF2B5EF4-FFF2-40B4-BE49-F238E27FC236}">
                      <a16:creationId xmlns:a16="http://schemas.microsoft.com/office/drawing/2014/main" id="{CF8EF004-EEB3-9AFA-BE91-A8512B09D1E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2" y="2047"/>
                  <a:ext cx="189" cy="466"/>
                </a:xfrm>
                <a:prstGeom prst="rect">
                  <a:avLst/>
                </a:prstGeom>
                <a:pattFill prst="dkHorz">
                  <a:fgClr>
                    <a:srgbClr val="000000"/>
                  </a:fgClr>
                  <a:bgClr>
                    <a:srgbClr val="FF0000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14" name="Rectangle 56" descr="Dark horizontal">
                  <a:extLst>
                    <a:ext uri="{FF2B5EF4-FFF2-40B4-BE49-F238E27FC236}">
                      <a16:creationId xmlns:a16="http://schemas.microsoft.com/office/drawing/2014/main" id="{B9DB8216-CB6D-7374-D739-C7F9173534E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0" y="2112"/>
                  <a:ext cx="144" cy="336"/>
                </a:xfrm>
                <a:prstGeom prst="rect">
                  <a:avLst/>
                </a:prstGeom>
                <a:pattFill prst="dkHorz">
                  <a:fgClr>
                    <a:srgbClr val="000000"/>
                  </a:fgClr>
                  <a:bgClr>
                    <a:srgbClr val="FF0000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</p:grpSp>
          <p:cxnSp>
            <p:nvCxnSpPr>
              <p:cNvPr id="15" name="Connecteur droit 14">
                <a:extLst>
                  <a:ext uri="{FF2B5EF4-FFF2-40B4-BE49-F238E27FC236}">
                    <a16:creationId xmlns:a16="http://schemas.microsoft.com/office/drawing/2014/main" id="{F7877831-2B40-C746-5D9F-9D9CD40B1567}"/>
                  </a:ext>
                </a:extLst>
              </p:cNvPr>
              <p:cNvCxnSpPr/>
              <p:nvPr/>
            </p:nvCxnSpPr>
            <p:spPr>
              <a:xfrm>
                <a:off x="2517487" y="3178873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6" name="Connecteur droit 15">
                <a:extLst>
                  <a:ext uri="{FF2B5EF4-FFF2-40B4-BE49-F238E27FC236}">
                    <a16:creationId xmlns:a16="http://schemas.microsoft.com/office/drawing/2014/main" id="{6F425FCA-0CA2-8AA8-EC2A-02548B3FB060}"/>
                  </a:ext>
                </a:extLst>
              </p:cNvPr>
              <p:cNvCxnSpPr/>
              <p:nvPr/>
            </p:nvCxnSpPr>
            <p:spPr>
              <a:xfrm>
                <a:off x="2576883" y="3178242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7" name="Connecteur droit 16">
                <a:extLst>
                  <a:ext uri="{FF2B5EF4-FFF2-40B4-BE49-F238E27FC236}">
                    <a16:creationId xmlns:a16="http://schemas.microsoft.com/office/drawing/2014/main" id="{2BC6C84A-FF21-4244-3560-0830689A1E82}"/>
                  </a:ext>
                </a:extLst>
              </p:cNvPr>
              <p:cNvCxnSpPr/>
              <p:nvPr/>
            </p:nvCxnSpPr>
            <p:spPr>
              <a:xfrm>
                <a:off x="2517344" y="3168151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8" name="Connecteur droit 17">
                <a:extLst>
                  <a:ext uri="{FF2B5EF4-FFF2-40B4-BE49-F238E27FC236}">
                    <a16:creationId xmlns:a16="http://schemas.microsoft.com/office/drawing/2014/main" id="{D939FC03-8167-E4A1-ED03-EC3BD12369C9}"/>
                  </a:ext>
                </a:extLst>
              </p:cNvPr>
              <p:cNvCxnSpPr/>
              <p:nvPr/>
            </p:nvCxnSpPr>
            <p:spPr>
              <a:xfrm>
                <a:off x="2576155" y="3167609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19" name="Connecteur droit 18">
                <a:extLst>
                  <a:ext uri="{FF2B5EF4-FFF2-40B4-BE49-F238E27FC236}">
                    <a16:creationId xmlns:a16="http://schemas.microsoft.com/office/drawing/2014/main" id="{BC23FAF7-5425-E85C-5A73-E2AFA40E978F}"/>
                  </a:ext>
                </a:extLst>
              </p:cNvPr>
              <p:cNvCxnSpPr/>
              <p:nvPr/>
            </p:nvCxnSpPr>
            <p:spPr>
              <a:xfrm>
                <a:off x="2516365" y="3157427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0" name="Connecteur droit 19">
                <a:extLst>
                  <a:ext uri="{FF2B5EF4-FFF2-40B4-BE49-F238E27FC236}">
                    <a16:creationId xmlns:a16="http://schemas.microsoft.com/office/drawing/2014/main" id="{738B153A-D2BF-5D9C-2EED-A1E35F73CA06}"/>
                  </a:ext>
                </a:extLst>
              </p:cNvPr>
              <p:cNvCxnSpPr/>
              <p:nvPr/>
            </p:nvCxnSpPr>
            <p:spPr>
              <a:xfrm>
                <a:off x="2575348" y="3156975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1" name="Connecteur droit 20">
                <a:extLst>
                  <a:ext uri="{FF2B5EF4-FFF2-40B4-BE49-F238E27FC236}">
                    <a16:creationId xmlns:a16="http://schemas.microsoft.com/office/drawing/2014/main" id="{813ABA8D-BD67-2833-706F-AC22F6EAE561}"/>
                  </a:ext>
                </a:extLst>
              </p:cNvPr>
              <p:cNvCxnSpPr/>
              <p:nvPr/>
            </p:nvCxnSpPr>
            <p:spPr>
              <a:xfrm flipH="1">
                <a:off x="2494041" y="3101078"/>
                <a:ext cx="26479" cy="18793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2" name="Connecteur droit 21">
                <a:extLst>
                  <a:ext uri="{FF2B5EF4-FFF2-40B4-BE49-F238E27FC236}">
                    <a16:creationId xmlns:a16="http://schemas.microsoft.com/office/drawing/2014/main" id="{071D13D3-B1C9-A71E-C859-9DD4D6469EFF}"/>
                  </a:ext>
                </a:extLst>
              </p:cNvPr>
              <p:cNvCxnSpPr/>
              <p:nvPr/>
            </p:nvCxnSpPr>
            <p:spPr>
              <a:xfrm flipH="1">
                <a:off x="2500276" y="3110606"/>
                <a:ext cx="26958" cy="1461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3" name="Connecteur droit 22">
                <a:extLst>
                  <a:ext uri="{FF2B5EF4-FFF2-40B4-BE49-F238E27FC236}">
                    <a16:creationId xmlns:a16="http://schemas.microsoft.com/office/drawing/2014/main" id="{2CDFFD04-C7EB-80CB-582E-48F633DB1020}"/>
                  </a:ext>
                </a:extLst>
              </p:cNvPr>
              <p:cNvCxnSpPr/>
              <p:nvPr/>
            </p:nvCxnSpPr>
            <p:spPr>
              <a:xfrm flipH="1">
                <a:off x="2471599" y="3082199"/>
                <a:ext cx="23471" cy="18249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4" name="Connecteur droit 23">
                <a:extLst>
                  <a:ext uri="{FF2B5EF4-FFF2-40B4-BE49-F238E27FC236}">
                    <a16:creationId xmlns:a16="http://schemas.microsoft.com/office/drawing/2014/main" id="{51F71280-BAD1-EDFA-0BB8-61784AECFBB5}"/>
                  </a:ext>
                </a:extLst>
              </p:cNvPr>
              <p:cNvCxnSpPr/>
              <p:nvPr/>
            </p:nvCxnSpPr>
            <p:spPr>
              <a:xfrm flipH="1">
                <a:off x="2555518" y="3101714"/>
                <a:ext cx="27734" cy="15105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5" name="Connecteur droit 24">
                <a:extLst>
                  <a:ext uri="{FF2B5EF4-FFF2-40B4-BE49-F238E27FC236}">
                    <a16:creationId xmlns:a16="http://schemas.microsoft.com/office/drawing/2014/main" id="{23566814-7E78-718A-701D-F99097CA9141}"/>
                  </a:ext>
                </a:extLst>
              </p:cNvPr>
              <p:cNvCxnSpPr/>
              <p:nvPr/>
            </p:nvCxnSpPr>
            <p:spPr>
              <a:xfrm flipH="1">
                <a:off x="2456894" y="3071901"/>
                <a:ext cx="30260" cy="677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6" name="Connecteur droit 25">
                <a:extLst>
                  <a:ext uri="{FF2B5EF4-FFF2-40B4-BE49-F238E27FC236}">
                    <a16:creationId xmlns:a16="http://schemas.microsoft.com/office/drawing/2014/main" id="{E2712E08-7B84-D9E4-050E-22CC61C6AC60}"/>
                  </a:ext>
                </a:extLst>
              </p:cNvPr>
              <p:cNvCxnSpPr/>
              <p:nvPr/>
            </p:nvCxnSpPr>
            <p:spPr>
              <a:xfrm flipH="1">
                <a:off x="2463400" y="3078010"/>
                <a:ext cx="26944" cy="12943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7" name="Connecteur droit 26">
                <a:extLst>
                  <a:ext uri="{FF2B5EF4-FFF2-40B4-BE49-F238E27FC236}">
                    <a16:creationId xmlns:a16="http://schemas.microsoft.com/office/drawing/2014/main" id="{A58FAA16-3B54-84FB-B0BC-D7B195F78DB9}"/>
                  </a:ext>
                </a:extLst>
              </p:cNvPr>
              <p:cNvCxnSpPr/>
              <p:nvPr/>
            </p:nvCxnSpPr>
            <p:spPr>
              <a:xfrm flipH="1">
                <a:off x="2549584" y="3095382"/>
                <a:ext cx="26201" cy="12302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8" name="Connecteur droit 27">
                <a:extLst>
                  <a:ext uri="{FF2B5EF4-FFF2-40B4-BE49-F238E27FC236}">
                    <a16:creationId xmlns:a16="http://schemas.microsoft.com/office/drawing/2014/main" id="{F15848D8-5E30-F9B7-23D6-E971241125F5}"/>
                  </a:ext>
                </a:extLst>
              </p:cNvPr>
              <p:cNvCxnSpPr/>
              <p:nvPr/>
            </p:nvCxnSpPr>
            <p:spPr>
              <a:xfrm>
                <a:off x="2573891" y="3146795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29" name="Connecteur droit 28">
                <a:extLst>
                  <a:ext uri="{FF2B5EF4-FFF2-40B4-BE49-F238E27FC236}">
                    <a16:creationId xmlns:a16="http://schemas.microsoft.com/office/drawing/2014/main" id="{107863D4-EDCF-0A03-5F8A-EE3CBC0ACD34}"/>
                  </a:ext>
                </a:extLst>
              </p:cNvPr>
              <p:cNvCxnSpPr/>
              <p:nvPr/>
            </p:nvCxnSpPr>
            <p:spPr>
              <a:xfrm>
                <a:off x="2514050" y="3146343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0" name="Connecteur droit 29">
                <a:extLst>
                  <a:ext uri="{FF2B5EF4-FFF2-40B4-BE49-F238E27FC236}">
                    <a16:creationId xmlns:a16="http://schemas.microsoft.com/office/drawing/2014/main" id="{8711B765-2FBC-E802-0FD4-9571DA940292}"/>
                  </a:ext>
                </a:extLst>
              </p:cNvPr>
              <p:cNvCxnSpPr/>
              <p:nvPr/>
            </p:nvCxnSpPr>
            <p:spPr>
              <a:xfrm>
                <a:off x="2537333" y="2997218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1" name="Connecteur droit 30">
                <a:extLst>
                  <a:ext uri="{FF2B5EF4-FFF2-40B4-BE49-F238E27FC236}">
                    <a16:creationId xmlns:a16="http://schemas.microsoft.com/office/drawing/2014/main" id="{11631B3E-BDE4-C8D8-9EB8-9A1B5D055A6A}"/>
                  </a:ext>
                </a:extLst>
              </p:cNvPr>
              <p:cNvCxnSpPr/>
              <p:nvPr/>
            </p:nvCxnSpPr>
            <p:spPr>
              <a:xfrm>
                <a:off x="2452545" y="2997218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2" name="Connecteur droit 31">
                <a:extLst>
                  <a:ext uri="{FF2B5EF4-FFF2-40B4-BE49-F238E27FC236}">
                    <a16:creationId xmlns:a16="http://schemas.microsoft.com/office/drawing/2014/main" id="{C022C1D7-37C3-E413-A1A7-0481DBF4F249}"/>
                  </a:ext>
                </a:extLst>
              </p:cNvPr>
              <p:cNvCxnSpPr/>
              <p:nvPr/>
            </p:nvCxnSpPr>
            <p:spPr>
              <a:xfrm>
                <a:off x="2452219" y="3006679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3" name="Connecteur droit 32">
                <a:extLst>
                  <a:ext uri="{FF2B5EF4-FFF2-40B4-BE49-F238E27FC236}">
                    <a16:creationId xmlns:a16="http://schemas.microsoft.com/office/drawing/2014/main" id="{FEEAAED2-76C9-9139-56E3-49B389B0FC70}"/>
                  </a:ext>
                </a:extLst>
              </p:cNvPr>
              <p:cNvCxnSpPr/>
              <p:nvPr/>
            </p:nvCxnSpPr>
            <p:spPr>
              <a:xfrm>
                <a:off x="2536352" y="3006137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4" name="Connecteur droit 33">
                <a:extLst>
                  <a:ext uri="{FF2B5EF4-FFF2-40B4-BE49-F238E27FC236}">
                    <a16:creationId xmlns:a16="http://schemas.microsoft.com/office/drawing/2014/main" id="{07023BD7-95D6-A7E6-9EBE-8F9E1BE5341F}"/>
                  </a:ext>
                </a:extLst>
              </p:cNvPr>
              <p:cNvCxnSpPr/>
              <p:nvPr/>
            </p:nvCxnSpPr>
            <p:spPr>
              <a:xfrm>
                <a:off x="2452219" y="3016771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5" name="Connecteur droit 34">
                <a:extLst>
                  <a:ext uri="{FF2B5EF4-FFF2-40B4-BE49-F238E27FC236}">
                    <a16:creationId xmlns:a16="http://schemas.microsoft.com/office/drawing/2014/main" id="{085CD51F-6CF1-23E3-BE12-553B5066277A}"/>
                  </a:ext>
                </a:extLst>
              </p:cNvPr>
              <p:cNvCxnSpPr/>
              <p:nvPr/>
            </p:nvCxnSpPr>
            <p:spPr>
              <a:xfrm>
                <a:off x="2537556" y="3016771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6" name="Connecteur droit 35">
                <a:extLst>
                  <a:ext uri="{FF2B5EF4-FFF2-40B4-BE49-F238E27FC236}">
                    <a16:creationId xmlns:a16="http://schemas.microsoft.com/office/drawing/2014/main" id="{02ECA9F5-1DC3-3F06-EE15-8A2B3FFCB7F4}"/>
                  </a:ext>
                </a:extLst>
              </p:cNvPr>
              <p:cNvCxnSpPr/>
              <p:nvPr/>
            </p:nvCxnSpPr>
            <p:spPr>
              <a:xfrm>
                <a:off x="2451670" y="3026863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7" name="Connecteur droit 36">
                <a:extLst>
                  <a:ext uri="{FF2B5EF4-FFF2-40B4-BE49-F238E27FC236}">
                    <a16:creationId xmlns:a16="http://schemas.microsoft.com/office/drawing/2014/main" id="{5361B998-FEC3-9DFC-4A1D-681352D39A84}"/>
                  </a:ext>
                </a:extLst>
              </p:cNvPr>
              <p:cNvCxnSpPr/>
              <p:nvPr/>
            </p:nvCxnSpPr>
            <p:spPr>
              <a:xfrm>
                <a:off x="2537556" y="3026863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8" name="Connecteur droit 37">
                <a:extLst>
                  <a:ext uri="{FF2B5EF4-FFF2-40B4-BE49-F238E27FC236}">
                    <a16:creationId xmlns:a16="http://schemas.microsoft.com/office/drawing/2014/main" id="{D9C3C004-18A6-6E2C-D06B-AACEA0FB3B99}"/>
                  </a:ext>
                </a:extLst>
              </p:cNvPr>
              <p:cNvCxnSpPr/>
              <p:nvPr/>
            </p:nvCxnSpPr>
            <p:spPr>
              <a:xfrm>
                <a:off x="2451515" y="3036324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39" name="Connecteur droit 38">
                <a:extLst>
                  <a:ext uri="{FF2B5EF4-FFF2-40B4-BE49-F238E27FC236}">
                    <a16:creationId xmlns:a16="http://schemas.microsoft.com/office/drawing/2014/main" id="{AA699293-7360-D50E-CFE6-A3AE35B9CB5C}"/>
                  </a:ext>
                </a:extLst>
              </p:cNvPr>
              <p:cNvCxnSpPr/>
              <p:nvPr/>
            </p:nvCxnSpPr>
            <p:spPr>
              <a:xfrm>
                <a:off x="2536679" y="3036324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0" name="Connecteur droit 39">
                <a:extLst>
                  <a:ext uri="{FF2B5EF4-FFF2-40B4-BE49-F238E27FC236}">
                    <a16:creationId xmlns:a16="http://schemas.microsoft.com/office/drawing/2014/main" id="{36A64957-D828-2FB9-E362-716434445D25}"/>
                  </a:ext>
                </a:extLst>
              </p:cNvPr>
              <p:cNvCxnSpPr/>
              <p:nvPr/>
            </p:nvCxnSpPr>
            <p:spPr>
              <a:xfrm>
                <a:off x="2451515" y="3045785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1" name="Connecteur droit 40">
                <a:extLst>
                  <a:ext uri="{FF2B5EF4-FFF2-40B4-BE49-F238E27FC236}">
                    <a16:creationId xmlns:a16="http://schemas.microsoft.com/office/drawing/2014/main" id="{3FC2D05E-FB16-61F8-DC1F-B9C91C1C0793}"/>
                  </a:ext>
                </a:extLst>
              </p:cNvPr>
              <p:cNvCxnSpPr/>
              <p:nvPr/>
            </p:nvCxnSpPr>
            <p:spPr>
              <a:xfrm>
                <a:off x="2537556" y="3045785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2" name="Connecteur droit 41">
                <a:extLst>
                  <a:ext uri="{FF2B5EF4-FFF2-40B4-BE49-F238E27FC236}">
                    <a16:creationId xmlns:a16="http://schemas.microsoft.com/office/drawing/2014/main" id="{E137D34A-E764-7888-CCAC-0D26207DF594}"/>
                  </a:ext>
                </a:extLst>
              </p:cNvPr>
              <p:cNvCxnSpPr/>
              <p:nvPr/>
            </p:nvCxnSpPr>
            <p:spPr>
              <a:xfrm>
                <a:off x="2537408" y="3055534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3" name="Connecteur droit 42">
                <a:extLst>
                  <a:ext uri="{FF2B5EF4-FFF2-40B4-BE49-F238E27FC236}">
                    <a16:creationId xmlns:a16="http://schemas.microsoft.com/office/drawing/2014/main" id="{9E7AE472-336D-280A-CCE1-E3248803C73F}"/>
                  </a:ext>
                </a:extLst>
              </p:cNvPr>
              <p:cNvCxnSpPr/>
              <p:nvPr/>
            </p:nvCxnSpPr>
            <p:spPr>
              <a:xfrm>
                <a:off x="2452219" y="3056165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4" name="Connecteur droit 43">
                <a:extLst>
                  <a:ext uri="{FF2B5EF4-FFF2-40B4-BE49-F238E27FC236}">
                    <a16:creationId xmlns:a16="http://schemas.microsoft.com/office/drawing/2014/main" id="{4D77B6B1-9E76-E5E5-D121-92F0BDBF8D9A}"/>
                  </a:ext>
                </a:extLst>
              </p:cNvPr>
              <p:cNvCxnSpPr/>
              <p:nvPr/>
            </p:nvCxnSpPr>
            <p:spPr>
              <a:xfrm>
                <a:off x="2453590" y="3066508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5" name="Connecteur droit 44">
                <a:extLst>
                  <a:ext uri="{FF2B5EF4-FFF2-40B4-BE49-F238E27FC236}">
                    <a16:creationId xmlns:a16="http://schemas.microsoft.com/office/drawing/2014/main" id="{356CABCF-46C0-CAED-DF81-93603F2E3F17}"/>
                  </a:ext>
                </a:extLst>
              </p:cNvPr>
              <p:cNvCxnSpPr/>
              <p:nvPr/>
            </p:nvCxnSpPr>
            <p:spPr>
              <a:xfrm>
                <a:off x="2537165" y="3065649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6" name="Connecteur droit 45">
                <a:extLst>
                  <a:ext uri="{FF2B5EF4-FFF2-40B4-BE49-F238E27FC236}">
                    <a16:creationId xmlns:a16="http://schemas.microsoft.com/office/drawing/2014/main" id="{B910C37E-7C19-8FBB-8237-6B6BDD3AD4C0}"/>
                  </a:ext>
                </a:extLst>
              </p:cNvPr>
              <p:cNvCxnSpPr/>
              <p:nvPr/>
            </p:nvCxnSpPr>
            <p:spPr>
              <a:xfrm flipH="1">
                <a:off x="2479631" y="3087593"/>
                <a:ext cx="22648" cy="21673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7" name="Connecteur droit 46">
                <a:extLst>
                  <a:ext uri="{FF2B5EF4-FFF2-40B4-BE49-F238E27FC236}">
                    <a16:creationId xmlns:a16="http://schemas.microsoft.com/office/drawing/2014/main" id="{6610530C-B1A6-6103-725C-7E67A251B02D}"/>
                  </a:ext>
                </a:extLst>
              </p:cNvPr>
              <p:cNvCxnSpPr/>
              <p:nvPr/>
            </p:nvCxnSpPr>
            <p:spPr>
              <a:xfrm flipH="1">
                <a:off x="2488653" y="3092641"/>
                <a:ext cx="22648" cy="21673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8" name="Connecteur droit 47">
                <a:extLst>
                  <a:ext uri="{FF2B5EF4-FFF2-40B4-BE49-F238E27FC236}">
                    <a16:creationId xmlns:a16="http://schemas.microsoft.com/office/drawing/2014/main" id="{1922F3C1-0553-DBB0-49D4-651ED8D26D3A}"/>
                  </a:ext>
                </a:extLst>
              </p:cNvPr>
              <p:cNvCxnSpPr/>
              <p:nvPr/>
            </p:nvCxnSpPr>
            <p:spPr>
              <a:xfrm flipH="1">
                <a:off x="2505281" y="3119987"/>
                <a:ext cx="30732" cy="12595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49" name="Connecteur droit 48">
                <a:extLst>
                  <a:ext uri="{FF2B5EF4-FFF2-40B4-BE49-F238E27FC236}">
                    <a16:creationId xmlns:a16="http://schemas.microsoft.com/office/drawing/2014/main" id="{400B5685-0230-F85D-C253-DA4501010E66}"/>
                  </a:ext>
                </a:extLst>
              </p:cNvPr>
              <p:cNvCxnSpPr/>
              <p:nvPr/>
            </p:nvCxnSpPr>
            <p:spPr>
              <a:xfrm flipH="1">
                <a:off x="2512150" y="3131894"/>
                <a:ext cx="31436" cy="5886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0" name="Connecteur droit 49">
                <a:extLst>
                  <a:ext uri="{FF2B5EF4-FFF2-40B4-BE49-F238E27FC236}">
                    <a16:creationId xmlns:a16="http://schemas.microsoft.com/office/drawing/2014/main" id="{96E0E0F1-313A-E8E6-9F80-AC7F73BDB6A8}"/>
                  </a:ext>
                </a:extLst>
              </p:cNvPr>
              <p:cNvCxnSpPr/>
              <p:nvPr/>
            </p:nvCxnSpPr>
            <p:spPr>
              <a:xfrm flipH="1">
                <a:off x="2559917" y="3110522"/>
                <a:ext cx="30732" cy="12595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1" name="Connecteur droit 50">
                <a:extLst>
                  <a:ext uri="{FF2B5EF4-FFF2-40B4-BE49-F238E27FC236}">
                    <a16:creationId xmlns:a16="http://schemas.microsoft.com/office/drawing/2014/main" id="{310E9131-874E-D417-BC48-ED0457B88A37}"/>
                  </a:ext>
                </a:extLst>
              </p:cNvPr>
              <p:cNvCxnSpPr/>
              <p:nvPr/>
            </p:nvCxnSpPr>
            <p:spPr>
              <a:xfrm flipH="1">
                <a:off x="2566054" y="3120751"/>
                <a:ext cx="30732" cy="8932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2" name="Connecteur droit 51">
                <a:extLst>
                  <a:ext uri="{FF2B5EF4-FFF2-40B4-BE49-F238E27FC236}">
                    <a16:creationId xmlns:a16="http://schemas.microsoft.com/office/drawing/2014/main" id="{2A4F8FB4-698E-ECCA-67E4-80E26305319E}"/>
                  </a:ext>
                </a:extLst>
              </p:cNvPr>
              <p:cNvCxnSpPr/>
              <p:nvPr/>
            </p:nvCxnSpPr>
            <p:spPr>
              <a:xfrm flipH="1">
                <a:off x="2543585" y="3090692"/>
                <a:ext cx="30260" cy="677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3" name="Connecteur droit 52">
                <a:extLst>
                  <a:ext uri="{FF2B5EF4-FFF2-40B4-BE49-F238E27FC236}">
                    <a16:creationId xmlns:a16="http://schemas.microsoft.com/office/drawing/2014/main" id="{409580AC-D276-F13F-108B-B2576735AD9E}"/>
                  </a:ext>
                </a:extLst>
              </p:cNvPr>
              <p:cNvCxnSpPr/>
              <p:nvPr/>
            </p:nvCxnSpPr>
            <p:spPr>
              <a:xfrm>
                <a:off x="2537165" y="3074857"/>
                <a:ext cx="33033" cy="0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4" name="Connecteur droit 53">
                <a:extLst>
                  <a:ext uri="{FF2B5EF4-FFF2-40B4-BE49-F238E27FC236}">
                    <a16:creationId xmlns:a16="http://schemas.microsoft.com/office/drawing/2014/main" id="{310CCBAE-FE35-D111-5CCA-0134E7831320}"/>
                  </a:ext>
                </a:extLst>
              </p:cNvPr>
              <p:cNvCxnSpPr/>
              <p:nvPr/>
            </p:nvCxnSpPr>
            <p:spPr>
              <a:xfrm flipH="1">
                <a:off x="2540388" y="3083220"/>
                <a:ext cx="30260" cy="4059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cxnSp>
            <p:nvCxnSpPr>
              <p:cNvPr id="55" name="Connecteur droit 54">
                <a:extLst>
                  <a:ext uri="{FF2B5EF4-FFF2-40B4-BE49-F238E27FC236}">
                    <a16:creationId xmlns:a16="http://schemas.microsoft.com/office/drawing/2014/main" id="{3699E090-40C3-6EE1-1B9C-4DC1B605ACC8}"/>
                  </a:ext>
                </a:extLst>
              </p:cNvPr>
              <p:cNvCxnSpPr/>
              <p:nvPr/>
            </p:nvCxnSpPr>
            <p:spPr>
              <a:xfrm flipH="1">
                <a:off x="2569520" y="3132172"/>
                <a:ext cx="32770" cy="4977"/>
              </a:xfrm>
              <a:prstGeom prst="line">
                <a:avLst/>
              </a:prstGeom>
              <a:noFill/>
              <a:ln w="9525" cap="flat" cmpd="sng" algn="ctr">
                <a:solidFill>
                  <a:srgbClr val="000000">
                    <a:lumMod val="50000"/>
                    <a:lumOff val="50000"/>
                  </a:srgbClr>
                </a:solidFill>
                <a:prstDash val="solid"/>
              </a:ln>
              <a:effectLst/>
            </p:spPr>
          </p:cxnSp>
          <p:grpSp>
            <p:nvGrpSpPr>
              <p:cNvPr id="56" name="Group 53">
                <a:extLst>
                  <a:ext uri="{FF2B5EF4-FFF2-40B4-BE49-F238E27FC236}">
                    <a16:creationId xmlns:a16="http://schemas.microsoft.com/office/drawing/2014/main" id="{CAF7672B-EE6F-D01F-D10F-BC00B92CEB1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6200000">
                <a:off x="2439472" y="2846382"/>
                <a:ext cx="61368" cy="66283"/>
                <a:chOff x="5088" y="2047"/>
                <a:chExt cx="476" cy="466"/>
              </a:xfrm>
            </p:grpSpPr>
            <p:sp>
              <p:nvSpPr>
                <p:cNvPr id="57" name="Rectangle 54" descr="Dark horizontal">
                  <a:extLst>
                    <a:ext uri="{FF2B5EF4-FFF2-40B4-BE49-F238E27FC236}">
                      <a16:creationId xmlns:a16="http://schemas.microsoft.com/office/drawing/2014/main" id="{D44598C4-5C56-F686-BDDC-F6E29723EA9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088" y="2110"/>
                  <a:ext cx="144" cy="336"/>
                </a:xfrm>
                <a:prstGeom prst="rect">
                  <a:avLst/>
                </a:prstGeom>
                <a:pattFill prst="dkHorz">
                  <a:fgClr>
                    <a:srgbClr val="000000"/>
                  </a:fgClr>
                  <a:bgClr>
                    <a:srgbClr val="FF0000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58" name="Rectangle 55" descr="Dark horizontal">
                  <a:extLst>
                    <a:ext uri="{FF2B5EF4-FFF2-40B4-BE49-F238E27FC236}">
                      <a16:creationId xmlns:a16="http://schemas.microsoft.com/office/drawing/2014/main" id="{5248F60A-8C17-71E9-8960-A850BE2779B3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232" y="2047"/>
                  <a:ext cx="189" cy="466"/>
                </a:xfrm>
                <a:prstGeom prst="rect">
                  <a:avLst/>
                </a:prstGeom>
                <a:pattFill prst="dkHorz">
                  <a:fgClr>
                    <a:srgbClr val="000000"/>
                  </a:fgClr>
                  <a:bgClr>
                    <a:srgbClr val="FF0000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59" name="Rectangle 56" descr="Dark horizontal">
                  <a:extLst>
                    <a:ext uri="{FF2B5EF4-FFF2-40B4-BE49-F238E27FC236}">
                      <a16:creationId xmlns:a16="http://schemas.microsoft.com/office/drawing/2014/main" id="{12C1561A-3873-2580-E6C1-34FE80A266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420" y="2112"/>
                  <a:ext cx="144" cy="336"/>
                </a:xfrm>
                <a:prstGeom prst="rect">
                  <a:avLst/>
                </a:prstGeom>
                <a:pattFill prst="dkHorz">
                  <a:fgClr>
                    <a:srgbClr val="000000"/>
                  </a:fgClr>
                  <a:bgClr>
                    <a:srgbClr val="FF0000"/>
                  </a:bgClr>
                </a:patt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60" name="Rectangle 2">
                <a:extLst>
                  <a:ext uri="{FF2B5EF4-FFF2-40B4-BE49-F238E27FC236}">
                    <a16:creationId xmlns:a16="http://schemas.microsoft.com/office/drawing/2014/main" id="{8EC3F891-5C82-6224-453E-8EEBD0E39EC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445727" y="2913917"/>
                <a:ext cx="47679" cy="33033"/>
              </a:xfrm>
              <a:prstGeom prst="rect">
                <a:avLst/>
              </a:prstGeom>
              <a:gradFill rotWithShape="0">
                <a:gsLst>
                  <a:gs pos="0">
                    <a:srgbClr val="7F0000"/>
                  </a:gs>
                  <a:gs pos="50000">
                    <a:srgbClr val="FF0000"/>
                  </a:gs>
                  <a:gs pos="100000">
                    <a:srgbClr val="7F0000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61" name="Rectangle 2">
                <a:extLst>
                  <a:ext uri="{FF2B5EF4-FFF2-40B4-BE49-F238E27FC236}">
                    <a16:creationId xmlns:a16="http://schemas.microsoft.com/office/drawing/2014/main" id="{C1937ADD-8A87-51A8-9846-FD423121E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445992" y="2945013"/>
                <a:ext cx="47679" cy="44043"/>
              </a:xfrm>
              <a:prstGeom prst="rect">
                <a:avLst/>
              </a:prstGeom>
              <a:gradFill rotWithShape="0">
                <a:gsLst>
                  <a:gs pos="0">
                    <a:srgbClr val="7F0000"/>
                  </a:gs>
                  <a:gs pos="50000">
                    <a:srgbClr val="FF0000"/>
                  </a:gs>
                  <a:gs pos="100000">
                    <a:srgbClr val="7F0000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62" name="Rectangle 2">
                <a:extLst>
                  <a:ext uri="{FF2B5EF4-FFF2-40B4-BE49-F238E27FC236}">
                    <a16:creationId xmlns:a16="http://schemas.microsoft.com/office/drawing/2014/main" id="{173BF0EC-EA19-B9A1-4383-92DE64E1E38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531196" y="2916944"/>
                <a:ext cx="47679" cy="33033"/>
              </a:xfrm>
              <a:prstGeom prst="rect">
                <a:avLst/>
              </a:prstGeom>
              <a:gradFill rotWithShape="0">
                <a:gsLst>
                  <a:gs pos="0">
                    <a:srgbClr val="7F0000"/>
                  </a:gs>
                  <a:gs pos="50000">
                    <a:srgbClr val="FF0000"/>
                  </a:gs>
                  <a:gs pos="100000">
                    <a:srgbClr val="7F0000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63" name="Rectangle 2">
                <a:extLst>
                  <a:ext uri="{FF2B5EF4-FFF2-40B4-BE49-F238E27FC236}">
                    <a16:creationId xmlns:a16="http://schemas.microsoft.com/office/drawing/2014/main" id="{B9CFC86F-56EB-5E02-6F69-B468F27D043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529924" y="2943462"/>
                <a:ext cx="47679" cy="44043"/>
              </a:xfrm>
              <a:prstGeom prst="rect">
                <a:avLst/>
              </a:prstGeom>
              <a:gradFill rotWithShape="0">
                <a:gsLst>
                  <a:gs pos="0">
                    <a:srgbClr val="7F0000"/>
                  </a:gs>
                  <a:gs pos="50000">
                    <a:srgbClr val="FF0000"/>
                  </a:gs>
                  <a:gs pos="100000">
                    <a:srgbClr val="7F0000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64" name="Rectangle 2">
                <a:extLst>
                  <a:ext uri="{FF2B5EF4-FFF2-40B4-BE49-F238E27FC236}">
                    <a16:creationId xmlns:a16="http://schemas.microsoft.com/office/drawing/2014/main" id="{BCEDF878-8852-7C5B-F6D9-852B983BFE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511565" y="3189749"/>
                <a:ext cx="47679" cy="44043"/>
              </a:xfrm>
              <a:prstGeom prst="rect">
                <a:avLst/>
              </a:prstGeom>
              <a:gradFill rotWithShape="0">
                <a:gsLst>
                  <a:gs pos="0">
                    <a:srgbClr val="7F0000"/>
                  </a:gs>
                  <a:gs pos="50000">
                    <a:srgbClr val="FF0000"/>
                  </a:gs>
                  <a:gs pos="100000">
                    <a:srgbClr val="7F0000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65" name="Rectangle 2">
                <a:extLst>
                  <a:ext uri="{FF2B5EF4-FFF2-40B4-BE49-F238E27FC236}">
                    <a16:creationId xmlns:a16="http://schemas.microsoft.com/office/drawing/2014/main" id="{ACD0D14F-3AF5-3034-766C-76B7368C26E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569862" y="3189930"/>
                <a:ext cx="47679" cy="44043"/>
              </a:xfrm>
              <a:prstGeom prst="rect">
                <a:avLst/>
              </a:prstGeom>
              <a:gradFill rotWithShape="0">
                <a:gsLst>
                  <a:gs pos="0">
                    <a:srgbClr val="7F0000"/>
                  </a:gs>
                  <a:gs pos="50000">
                    <a:srgbClr val="FF0000"/>
                  </a:gs>
                  <a:gs pos="100000">
                    <a:srgbClr val="7F0000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66" name="Rectangle 2">
                <a:extLst>
                  <a:ext uri="{FF2B5EF4-FFF2-40B4-BE49-F238E27FC236}">
                    <a16:creationId xmlns:a16="http://schemas.microsoft.com/office/drawing/2014/main" id="{EA5B983A-79A5-A489-4602-7C830B40E57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511841" y="3242933"/>
                <a:ext cx="47679" cy="33033"/>
              </a:xfrm>
              <a:prstGeom prst="rect">
                <a:avLst/>
              </a:prstGeom>
              <a:gradFill rotWithShape="0">
                <a:gsLst>
                  <a:gs pos="0">
                    <a:srgbClr val="7F0000"/>
                  </a:gs>
                  <a:gs pos="50000">
                    <a:srgbClr val="FF0000"/>
                  </a:gs>
                  <a:gs pos="100000">
                    <a:srgbClr val="7F0000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67" name="Rectangle 2">
                <a:extLst>
                  <a:ext uri="{FF2B5EF4-FFF2-40B4-BE49-F238E27FC236}">
                    <a16:creationId xmlns:a16="http://schemas.microsoft.com/office/drawing/2014/main" id="{BD674BA1-C17D-85C9-C778-F89D7E4B428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 flipV="1">
                <a:off x="2569997" y="3243930"/>
                <a:ext cx="47679" cy="33033"/>
              </a:xfrm>
              <a:prstGeom prst="rect">
                <a:avLst/>
              </a:prstGeom>
              <a:gradFill rotWithShape="0">
                <a:gsLst>
                  <a:gs pos="0">
                    <a:srgbClr val="7F0000"/>
                  </a:gs>
                  <a:gs pos="50000">
                    <a:srgbClr val="FF0000"/>
                  </a:gs>
                  <a:gs pos="100000">
                    <a:srgbClr val="7F0000"/>
                  </a:gs>
                </a:gsLst>
                <a:lin ang="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pic>
            <p:nvPicPr>
              <p:cNvPr id="68" name="Picture 5">
                <a:extLst>
                  <a:ext uri="{FF2B5EF4-FFF2-40B4-BE49-F238E27FC236}">
                    <a16:creationId xmlns:a16="http://schemas.microsoft.com/office/drawing/2014/main" id="{E10E7D72-5761-96AA-0D47-FA758A9ABF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rightnessContrast bright="4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5900963" flipV="1">
                <a:off x="1559174" y="2858797"/>
                <a:ext cx="563558" cy="52214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71" name="Forme libre 221">
                <a:extLst>
                  <a:ext uri="{FF2B5EF4-FFF2-40B4-BE49-F238E27FC236}">
                    <a16:creationId xmlns:a16="http://schemas.microsoft.com/office/drawing/2014/main" id="{5E79E978-5258-3EA0-4489-9C9A1112FCA6}"/>
                  </a:ext>
                </a:extLst>
              </p:cNvPr>
              <p:cNvSpPr/>
              <p:nvPr/>
            </p:nvSpPr>
            <p:spPr>
              <a:xfrm rot="5400000">
                <a:off x="2496543" y="2045707"/>
                <a:ext cx="168825" cy="42207"/>
              </a:xfrm>
              <a:custGeom>
                <a:avLst/>
                <a:gdLst>
                  <a:gd name="connsiteX0" fmla="*/ 24941 w 1801577"/>
                  <a:gd name="connsiteY0" fmla="*/ 33753 h 233202"/>
                  <a:gd name="connsiteX1" fmla="*/ 1792372 w 1801577"/>
                  <a:gd name="connsiteY1" fmla="*/ 0 h 233202"/>
                  <a:gd name="connsiteX2" fmla="*/ 1786235 w 1801577"/>
                  <a:gd name="connsiteY2" fmla="*/ 95122 h 233202"/>
                  <a:gd name="connsiteX3" fmla="*/ 1798509 w 1801577"/>
                  <a:gd name="connsiteY3" fmla="*/ 177970 h 233202"/>
                  <a:gd name="connsiteX4" fmla="*/ 1801577 w 1801577"/>
                  <a:gd name="connsiteY4" fmla="*/ 217860 h 233202"/>
                  <a:gd name="connsiteX5" fmla="*/ 393 w 1801577"/>
                  <a:gd name="connsiteY5" fmla="*/ 233202 h 233202"/>
                  <a:gd name="connsiteX6" fmla="*/ 24941 w 1801577"/>
                  <a:gd name="connsiteY6" fmla="*/ 33753 h 233202"/>
                  <a:gd name="connsiteX0" fmla="*/ 12931 w 1789567"/>
                  <a:gd name="connsiteY0" fmla="*/ 33753 h 227065"/>
                  <a:gd name="connsiteX1" fmla="*/ 1780362 w 1789567"/>
                  <a:gd name="connsiteY1" fmla="*/ 0 h 227065"/>
                  <a:gd name="connsiteX2" fmla="*/ 1774225 w 1789567"/>
                  <a:gd name="connsiteY2" fmla="*/ 95122 h 227065"/>
                  <a:gd name="connsiteX3" fmla="*/ 1786499 w 1789567"/>
                  <a:gd name="connsiteY3" fmla="*/ 177970 h 227065"/>
                  <a:gd name="connsiteX4" fmla="*/ 1789567 w 1789567"/>
                  <a:gd name="connsiteY4" fmla="*/ 217860 h 227065"/>
                  <a:gd name="connsiteX5" fmla="*/ 9862 w 1789567"/>
                  <a:gd name="connsiteY5" fmla="*/ 227065 h 227065"/>
                  <a:gd name="connsiteX6" fmla="*/ 12931 w 1789567"/>
                  <a:gd name="connsiteY6" fmla="*/ 33753 h 227065"/>
                  <a:gd name="connsiteX0" fmla="*/ 18121 w 1794757"/>
                  <a:gd name="connsiteY0" fmla="*/ 33753 h 230134"/>
                  <a:gd name="connsiteX1" fmla="*/ 1785552 w 1794757"/>
                  <a:gd name="connsiteY1" fmla="*/ 0 h 230134"/>
                  <a:gd name="connsiteX2" fmla="*/ 1779415 w 1794757"/>
                  <a:gd name="connsiteY2" fmla="*/ 95122 h 230134"/>
                  <a:gd name="connsiteX3" fmla="*/ 1791689 w 1794757"/>
                  <a:gd name="connsiteY3" fmla="*/ 177970 h 230134"/>
                  <a:gd name="connsiteX4" fmla="*/ 1794757 w 1794757"/>
                  <a:gd name="connsiteY4" fmla="*/ 217860 h 230134"/>
                  <a:gd name="connsiteX5" fmla="*/ 2778 w 1794757"/>
                  <a:gd name="connsiteY5" fmla="*/ 230134 h 230134"/>
                  <a:gd name="connsiteX6" fmla="*/ 18121 w 1794757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1992 w 1797334"/>
                  <a:gd name="connsiteY2" fmla="*/ 95122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88129 w 1797334"/>
                  <a:gd name="connsiteY3" fmla="*/ 162627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85061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4266 w 1809608"/>
                  <a:gd name="connsiteY3" fmla="*/ 138079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608" h="230134">
                    <a:moveTo>
                      <a:pt x="20698" y="33753"/>
                    </a:moveTo>
                    <a:lnTo>
                      <a:pt x="1809608" y="0"/>
                    </a:lnTo>
                    <a:lnTo>
                      <a:pt x="1794267" y="73643"/>
                    </a:lnTo>
                    <a:cubicBezTo>
                      <a:pt x="1794267" y="95122"/>
                      <a:pt x="1794266" y="116600"/>
                      <a:pt x="1794266" y="138079"/>
                    </a:cubicBezTo>
                    <a:lnTo>
                      <a:pt x="1806539" y="214791"/>
                    </a:lnTo>
                    <a:lnTo>
                      <a:pt x="5355" y="230134"/>
                    </a:lnTo>
                    <a:cubicBezTo>
                      <a:pt x="-1805" y="132966"/>
                      <a:pt x="-5895" y="94099"/>
                      <a:pt x="20698" y="33753"/>
                    </a:cubicBez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2" name="Forme libre 223">
                <a:extLst>
                  <a:ext uri="{FF2B5EF4-FFF2-40B4-BE49-F238E27FC236}">
                    <a16:creationId xmlns:a16="http://schemas.microsoft.com/office/drawing/2014/main" id="{7508E0B4-CA2B-10F1-82B8-D82DBCBB7FFE}"/>
                  </a:ext>
                </a:extLst>
              </p:cNvPr>
              <p:cNvSpPr/>
              <p:nvPr/>
            </p:nvSpPr>
            <p:spPr>
              <a:xfrm rot="10800000">
                <a:off x="2664009" y="1861455"/>
                <a:ext cx="1199310" cy="43501"/>
              </a:xfrm>
              <a:custGeom>
                <a:avLst/>
                <a:gdLst>
                  <a:gd name="connsiteX0" fmla="*/ 24941 w 1801577"/>
                  <a:gd name="connsiteY0" fmla="*/ 33753 h 233202"/>
                  <a:gd name="connsiteX1" fmla="*/ 1792372 w 1801577"/>
                  <a:gd name="connsiteY1" fmla="*/ 0 h 233202"/>
                  <a:gd name="connsiteX2" fmla="*/ 1786235 w 1801577"/>
                  <a:gd name="connsiteY2" fmla="*/ 95122 h 233202"/>
                  <a:gd name="connsiteX3" fmla="*/ 1798509 w 1801577"/>
                  <a:gd name="connsiteY3" fmla="*/ 177970 h 233202"/>
                  <a:gd name="connsiteX4" fmla="*/ 1801577 w 1801577"/>
                  <a:gd name="connsiteY4" fmla="*/ 217860 h 233202"/>
                  <a:gd name="connsiteX5" fmla="*/ 393 w 1801577"/>
                  <a:gd name="connsiteY5" fmla="*/ 233202 h 233202"/>
                  <a:gd name="connsiteX6" fmla="*/ 24941 w 1801577"/>
                  <a:gd name="connsiteY6" fmla="*/ 33753 h 233202"/>
                  <a:gd name="connsiteX0" fmla="*/ 12931 w 1789567"/>
                  <a:gd name="connsiteY0" fmla="*/ 33753 h 227065"/>
                  <a:gd name="connsiteX1" fmla="*/ 1780362 w 1789567"/>
                  <a:gd name="connsiteY1" fmla="*/ 0 h 227065"/>
                  <a:gd name="connsiteX2" fmla="*/ 1774225 w 1789567"/>
                  <a:gd name="connsiteY2" fmla="*/ 95122 h 227065"/>
                  <a:gd name="connsiteX3" fmla="*/ 1786499 w 1789567"/>
                  <a:gd name="connsiteY3" fmla="*/ 177970 h 227065"/>
                  <a:gd name="connsiteX4" fmla="*/ 1789567 w 1789567"/>
                  <a:gd name="connsiteY4" fmla="*/ 217860 h 227065"/>
                  <a:gd name="connsiteX5" fmla="*/ 9862 w 1789567"/>
                  <a:gd name="connsiteY5" fmla="*/ 227065 h 227065"/>
                  <a:gd name="connsiteX6" fmla="*/ 12931 w 1789567"/>
                  <a:gd name="connsiteY6" fmla="*/ 33753 h 227065"/>
                  <a:gd name="connsiteX0" fmla="*/ 18121 w 1794757"/>
                  <a:gd name="connsiteY0" fmla="*/ 33753 h 230134"/>
                  <a:gd name="connsiteX1" fmla="*/ 1785552 w 1794757"/>
                  <a:gd name="connsiteY1" fmla="*/ 0 h 230134"/>
                  <a:gd name="connsiteX2" fmla="*/ 1779415 w 1794757"/>
                  <a:gd name="connsiteY2" fmla="*/ 95122 h 230134"/>
                  <a:gd name="connsiteX3" fmla="*/ 1791689 w 1794757"/>
                  <a:gd name="connsiteY3" fmla="*/ 177970 h 230134"/>
                  <a:gd name="connsiteX4" fmla="*/ 1794757 w 1794757"/>
                  <a:gd name="connsiteY4" fmla="*/ 217860 h 230134"/>
                  <a:gd name="connsiteX5" fmla="*/ 2778 w 1794757"/>
                  <a:gd name="connsiteY5" fmla="*/ 230134 h 230134"/>
                  <a:gd name="connsiteX6" fmla="*/ 18121 w 1794757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1992 w 1797334"/>
                  <a:gd name="connsiteY2" fmla="*/ 95122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88129 w 1797334"/>
                  <a:gd name="connsiteY3" fmla="*/ 162627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85061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4266 w 1809608"/>
                  <a:gd name="connsiteY3" fmla="*/ 138079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608" h="230134">
                    <a:moveTo>
                      <a:pt x="20698" y="33753"/>
                    </a:moveTo>
                    <a:lnTo>
                      <a:pt x="1809608" y="0"/>
                    </a:lnTo>
                    <a:lnTo>
                      <a:pt x="1794267" y="73643"/>
                    </a:lnTo>
                    <a:cubicBezTo>
                      <a:pt x="1794267" y="95122"/>
                      <a:pt x="1794266" y="116600"/>
                      <a:pt x="1794266" y="138079"/>
                    </a:cubicBezTo>
                    <a:lnTo>
                      <a:pt x="1806539" y="214791"/>
                    </a:lnTo>
                    <a:lnTo>
                      <a:pt x="5355" y="230134"/>
                    </a:lnTo>
                    <a:cubicBezTo>
                      <a:pt x="-1805" y="132966"/>
                      <a:pt x="-5895" y="94099"/>
                      <a:pt x="20698" y="33753"/>
                    </a:cubicBez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3" name="Forme libre 224">
                <a:extLst>
                  <a:ext uri="{FF2B5EF4-FFF2-40B4-BE49-F238E27FC236}">
                    <a16:creationId xmlns:a16="http://schemas.microsoft.com/office/drawing/2014/main" id="{46C5E3EA-4440-789B-EC4C-ED9CB84C6F36}"/>
                  </a:ext>
                </a:extLst>
              </p:cNvPr>
              <p:cNvSpPr/>
              <p:nvPr/>
            </p:nvSpPr>
            <p:spPr>
              <a:xfrm rot="10800000">
                <a:off x="3841508" y="1854308"/>
                <a:ext cx="41434" cy="47883"/>
              </a:xfrm>
              <a:custGeom>
                <a:avLst/>
                <a:gdLst>
                  <a:gd name="connsiteX0" fmla="*/ 18411 w 202518"/>
                  <a:gd name="connsiteY0" fmla="*/ 0 h 291504"/>
                  <a:gd name="connsiteX1" fmla="*/ 202518 w 202518"/>
                  <a:gd name="connsiteY1" fmla="*/ 3069 h 291504"/>
                  <a:gd name="connsiteX2" fmla="*/ 193313 w 202518"/>
                  <a:gd name="connsiteY2" fmla="*/ 70575 h 291504"/>
                  <a:gd name="connsiteX3" fmla="*/ 193313 w 202518"/>
                  <a:gd name="connsiteY3" fmla="*/ 131944 h 291504"/>
                  <a:gd name="connsiteX4" fmla="*/ 202518 w 202518"/>
                  <a:gd name="connsiteY4" fmla="*/ 291504 h 291504"/>
                  <a:gd name="connsiteX5" fmla="*/ 30685 w 202518"/>
                  <a:gd name="connsiteY5" fmla="*/ 288435 h 291504"/>
                  <a:gd name="connsiteX6" fmla="*/ 9206 w 202518"/>
                  <a:gd name="connsiteY6" fmla="*/ 193313 h 291504"/>
                  <a:gd name="connsiteX7" fmla="*/ 0 w 202518"/>
                  <a:gd name="connsiteY7" fmla="*/ 113533 h 291504"/>
                  <a:gd name="connsiteX8" fmla="*/ 0 w 202518"/>
                  <a:gd name="connsiteY8" fmla="*/ 76712 h 291504"/>
                  <a:gd name="connsiteX9" fmla="*/ 18411 w 202518"/>
                  <a:gd name="connsiteY9" fmla="*/ 0 h 291504"/>
                  <a:gd name="connsiteX0" fmla="*/ 18411 w 202518"/>
                  <a:gd name="connsiteY0" fmla="*/ 0 h 291504"/>
                  <a:gd name="connsiteX1" fmla="*/ 202518 w 202518"/>
                  <a:gd name="connsiteY1" fmla="*/ 3069 h 291504"/>
                  <a:gd name="connsiteX2" fmla="*/ 193313 w 202518"/>
                  <a:gd name="connsiteY2" fmla="*/ 70575 h 291504"/>
                  <a:gd name="connsiteX3" fmla="*/ 193313 w 202518"/>
                  <a:gd name="connsiteY3" fmla="*/ 131944 h 291504"/>
                  <a:gd name="connsiteX4" fmla="*/ 202518 w 202518"/>
                  <a:gd name="connsiteY4" fmla="*/ 291504 h 291504"/>
                  <a:gd name="connsiteX5" fmla="*/ 30685 w 202518"/>
                  <a:gd name="connsiteY5" fmla="*/ 288435 h 291504"/>
                  <a:gd name="connsiteX6" fmla="*/ 3069 w 202518"/>
                  <a:gd name="connsiteY6" fmla="*/ 214792 h 291504"/>
                  <a:gd name="connsiteX7" fmla="*/ 0 w 202518"/>
                  <a:gd name="connsiteY7" fmla="*/ 113533 h 291504"/>
                  <a:gd name="connsiteX8" fmla="*/ 0 w 202518"/>
                  <a:gd name="connsiteY8" fmla="*/ 76712 h 291504"/>
                  <a:gd name="connsiteX9" fmla="*/ 18411 w 202518"/>
                  <a:gd name="connsiteY9" fmla="*/ 0 h 29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18" h="291504">
                    <a:moveTo>
                      <a:pt x="18411" y="0"/>
                    </a:moveTo>
                    <a:lnTo>
                      <a:pt x="202518" y="3069"/>
                    </a:lnTo>
                    <a:lnTo>
                      <a:pt x="193313" y="70575"/>
                    </a:lnTo>
                    <a:lnTo>
                      <a:pt x="193313" y="131944"/>
                    </a:lnTo>
                    <a:lnTo>
                      <a:pt x="202518" y="291504"/>
                    </a:lnTo>
                    <a:lnTo>
                      <a:pt x="30685" y="288435"/>
                    </a:lnTo>
                    <a:lnTo>
                      <a:pt x="3069" y="214792"/>
                    </a:lnTo>
                    <a:lnTo>
                      <a:pt x="0" y="113533"/>
                    </a:lnTo>
                    <a:lnTo>
                      <a:pt x="0" y="76712"/>
                    </a:lnTo>
                    <a:lnTo>
                      <a:pt x="18411" y="0"/>
                    </a:ln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4" name="Forme libre 225">
                <a:extLst>
                  <a:ext uri="{FF2B5EF4-FFF2-40B4-BE49-F238E27FC236}">
                    <a16:creationId xmlns:a16="http://schemas.microsoft.com/office/drawing/2014/main" id="{59F6D6CB-E25C-7B9B-990F-14A616C78BA9}"/>
                  </a:ext>
                </a:extLst>
              </p:cNvPr>
              <p:cNvSpPr/>
              <p:nvPr/>
            </p:nvSpPr>
            <p:spPr>
              <a:xfrm>
                <a:off x="2813645" y="1893832"/>
                <a:ext cx="31408" cy="7224"/>
              </a:xfrm>
              <a:custGeom>
                <a:avLst/>
                <a:gdLst>
                  <a:gd name="connsiteX0" fmla="*/ 0 w 70610"/>
                  <a:gd name="connsiteY0" fmla="*/ 31774 h 31774"/>
                  <a:gd name="connsiteX1" fmla="*/ 45896 w 70610"/>
                  <a:gd name="connsiteY1" fmla="*/ 0 h 31774"/>
                  <a:gd name="connsiteX2" fmla="*/ 56488 w 70610"/>
                  <a:gd name="connsiteY2" fmla="*/ 14122 h 31774"/>
                  <a:gd name="connsiteX3" fmla="*/ 70610 w 70610"/>
                  <a:gd name="connsiteY3" fmla="*/ 21183 h 31774"/>
                  <a:gd name="connsiteX4" fmla="*/ 70610 w 70610"/>
                  <a:gd name="connsiteY4" fmla="*/ 21183 h 31774"/>
                  <a:gd name="connsiteX5" fmla="*/ 0 w 70610"/>
                  <a:gd name="connsiteY5" fmla="*/ 31774 h 31774"/>
                  <a:gd name="connsiteX0" fmla="*/ 0 w 70610"/>
                  <a:gd name="connsiteY0" fmla="*/ 24630 h 24630"/>
                  <a:gd name="connsiteX1" fmla="*/ 22084 w 70610"/>
                  <a:gd name="connsiteY1" fmla="*/ 0 h 24630"/>
                  <a:gd name="connsiteX2" fmla="*/ 56488 w 70610"/>
                  <a:gd name="connsiteY2" fmla="*/ 6978 h 24630"/>
                  <a:gd name="connsiteX3" fmla="*/ 70610 w 70610"/>
                  <a:gd name="connsiteY3" fmla="*/ 14039 h 24630"/>
                  <a:gd name="connsiteX4" fmla="*/ 70610 w 70610"/>
                  <a:gd name="connsiteY4" fmla="*/ 14039 h 24630"/>
                  <a:gd name="connsiteX5" fmla="*/ 0 w 70610"/>
                  <a:gd name="connsiteY5" fmla="*/ 24630 h 24630"/>
                  <a:gd name="connsiteX0" fmla="*/ 0 w 70610"/>
                  <a:gd name="connsiteY0" fmla="*/ 27177 h 27177"/>
                  <a:gd name="connsiteX1" fmla="*/ 22084 w 70610"/>
                  <a:gd name="connsiteY1" fmla="*/ 2547 h 27177"/>
                  <a:gd name="connsiteX2" fmla="*/ 54107 w 70610"/>
                  <a:gd name="connsiteY2" fmla="*/ 0 h 27177"/>
                  <a:gd name="connsiteX3" fmla="*/ 70610 w 70610"/>
                  <a:gd name="connsiteY3" fmla="*/ 16586 h 27177"/>
                  <a:gd name="connsiteX4" fmla="*/ 70610 w 70610"/>
                  <a:gd name="connsiteY4" fmla="*/ 16586 h 27177"/>
                  <a:gd name="connsiteX5" fmla="*/ 0 w 70610"/>
                  <a:gd name="connsiteY5" fmla="*/ 27177 h 27177"/>
                  <a:gd name="connsiteX0" fmla="*/ 0 w 80135"/>
                  <a:gd name="connsiteY0" fmla="*/ 27177 h 28492"/>
                  <a:gd name="connsiteX1" fmla="*/ 22084 w 80135"/>
                  <a:gd name="connsiteY1" fmla="*/ 2547 h 28492"/>
                  <a:gd name="connsiteX2" fmla="*/ 54107 w 80135"/>
                  <a:gd name="connsiteY2" fmla="*/ 0 h 28492"/>
                  <a:gd name="connsiteX3" fmla="*/ 70610 w 80135"/>
                  <a:gd name="connsiteY3" fmla="*/ 16586 h 28492"/>
                  <a:gd name="connsiteX4" fmla="*/ 80135 w 80135"/>
                  <a:gd name="connsiteY4" fmla="*/ 28492 h 28492"/>
                  <a:gd name="connsiteX5" fmla="*/ 0 w 80135"/>
                  <a:gd name="connsiteY5" fmla="*/ 27177 h 28492"/>
                  <a:gd name="connsiteX0" fmla="*/ 0 w 80135"/>
                  <a:gd name="connsiteY0" fmla="*/ 29742 h 31057"/>
                  <a:gd name="connsiteX1" fmla="*/ 22084 w 80135"/>
                  <a:gd name="connsiteY1" fmla="*/ 5112 h 31057"/>
                  <a:gd name="connsiteX2" fmla="*/ 37300 w 80135"/>
                  <a:gd name="connsiteY2" fmla="*/ 0 h 31057"/>
                  <a:gd name="connsiteX3" fmla="*/ 54107 w 80135"/>
                  <a:gd name="connsiteY3" fmla="*/ 2565 h 31057"/>
                  <a:gd name="connsiteX4" fmla="*/ 70610 w 80135"/>
                  <a:gd name="connsiteY4" fmla="*/ 19151 h 31057"/>
                  <a:gd name="connsiteX5" fmla="*/ 80135 w 80135"/>
                  <a:gd name="connsiteY5" fmla="*/ 31057 h 31057"/>
                  <a:gd name="connsiteX6" fmla="*/ 0 w 80135"/>
                  <a:gd name="connsiteY6" fmla="*/ 29742 h 31057"/>
                  <a:gd name="connsiteX0" fmla="*/ 0 w 80135"/>
                  <a:gd name="connsiteY0" fmla="*/ 29742 h 31057"/>
                  <a:gd name="connsiteX1" fmla="*/ 11106 w 80135"/>
                  <a:gd name="connsiteY1" fmla="*/ 14288 h 31057"/>
                  <a:gd name="connsiteX2" fmla="*/ 22084 w 80135"/>
                  <a:gd name="connsiteY2" fmla="*/ 5112 h 31057"/>
                  <a:gd name="connsiteX3" fmla="*/ 37300 w 80135"/>
                  <a:gd name="connsiteY3" fmla="*/ 0 h 31057"/>
                  <a:gd name="connsiteX4" fmla="*/ 54107 w 80135"/>
                  <a:gd name="connsiteY4" fmla="*/ 2565 h 31057"/>
                  <a:gd name="connsiteX5" fmla="*/ 70610 w 80135"/>
                  <a:gd name="connsiteY5" fmla="*/ 19151 h 31057"/>
                  <a:gd name="connsiteX6" fmla="*/ 80135 w 80135"/>
                  <a:gd name="connsiteY6" fmla="*/ 31057 h 31057"/>
                  <a:gd name="connsiteX7" fmla="*/ 0 w 80135"/>
                  <a:gd name="connsiteY7" fmla="*/ 29742 h 31057"/>
                  <a:gd name="connsiteX0" fmla="*/ 0 w 80135"/>
                  <a:gd name="connsiteY0" fmla="*/ 27177 h 28492"/>
                  <a:gd name="connsiteX1" fmla="*/ 11106 w 80135"/>
                  <a:gd name="connsiteY1" fmla="*/ 11723 h 28492"/>
                  <a:gd name="connsiteX2" fmla="*/ 22084 w 80135"/>
                  <a:gd name="connsiteY2" fmla="*/ 2547 h 28492"/>
                  <a:gd name="connsiteX3" fmla="*/ 37300 w 80135"/>
                  <a:gd name="connsiteY3" fmla="*/ 4579 h 28492"/>
                  <a:gd name="connsiteX4" fmla="*/ 54107 w 80135"/>
                  <a:gd name="connsiteY4" fmla="*/ 0 h 28492"/>
                  <a:gd name="connsiteX5" fmla="*/ 70610 w 80135"/>
                  <a:gd name="connsiteY5" fmla="*/ 16586 h 28492"/>
                  <a:gd name="connsiteX6" fmla="*/ 80135 w 80135"/>
                  <a:gd name="connsiteY6" fmla="*/ 28492 h 28492"/>
                  <a:gd name="connsiteX7" fmla="*/ 0 w 80135"/>
                  <a:gd name="connsiteY7" fmla="*/ 27177 h 28492"/>
                  <a:gd name="connsiteX0" fmla="*/ 0 w 80135"/>
                  <a:gd name="connsiteY0" fmla="*/ 24630 h 25945"/>
                  <a:gd name="connsiteX1" fmla="*/ 11106 w 80135"/>
                  <a:gd name="connsiteY1" fmla="*/ 9176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2598 h 23913"/>
                  <a:gd name="connsiteX1" fmla="*/ 11106 w 80135"/>
                  <a:gd name="connsiteY1" fmla="*/ 7144 h 23913"/>
                  <a:gd name="connsiteX2" fmla="*/ 22084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  <a:gd name="connsiteX0" fmla="*/ 0 w 80135"/>
                  <a:gd name="connsiteY0" fmla="*/ 22598 h 23913"/>
                  <a:gd name="connsiteX1" fmla="*/ 11106 w 80135"/>
                  <a:gd name="connsiteY1" fmla="*/ 14288 h 23913"/>
                  <a:gd name="connsiteX2" fmla="*/ 22084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  <a:gd name="connsiteX0" fmla="*/ 0 w 80135"/>
                  <a:gd name="connsiteY0" fmla="*/ 24630 h 25945"/>
                  <a:gd name="connsiteX1" fmla="*/ 11106 w 80135"/>
                  <a:gd name="connsiteY1" fmla="*/ 16320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4630 h 25945"/>
                  <a:gd name="connsiteX1" fmla="*/ 3962 w 80135"/>
                  <a:gd name="connsiteY1" fmla="*/ 9176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4630 h 25945"/>
                  <a:gd name="connsiteX1" fmla="*/ 6343 w 80135"/>
                  <a:gd name="connsiteY1" fmla="*/ 13938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2598 h 23913"/>
                  <a:gd name="connsiteX1" fmla="*/ 6343 w 80135"/>
                  <a:gd name="connsiteY1" fmla="*/ 11906 h 23913"/>
                  <a:gd name="connsiteX2" fmla="*/ 14941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  <a:gd name="connsiteX0" fmla="*/ 0 w 80135"/>
                  <a:gd name="connsiteY0" fmla="*/ 22598 h 23913"/>
                  <a:gd name="connsiteX1" fmla="*/ 6343 w 80135"/>
                  <a:gd name="connsiteY1" fmla="*/ 11906 h 23913"/>
                  <a:gd name="connsiteX2" fmla="*/ 14941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135" h="23913">
                    <a:moveTo>
                      <a:pt x="0" y="22598"/>
                    </a:moveTo>
                    <a:lnTo>
                      <a:pt x="6343" y="11906"/>
                    </a:lnTo>
                    <a:lnTo>
                      <a:pt x="14941" y="5112"/>
                    </a:lnTo>
                    <a:cubicBezTo>
                      <a:pt x="22394" y="-1355"/>
                      <a:pt x="29847" y="1704"/>
                      <a:pt x="37300" y="0"/>
                    </a:cubicBezTo>
                    <a:lnTo>
                      <a:pt x="49344" y="2565"/>
                    </a:lnTo>
                    <a:lnTo>
                      <a:pt x="70610" y="12007"/>
                    </a:lnTo>
                    <a:lnTo>
                      <a:pt x="80135" y="23913"/>
                    </a:lnTo>
                    <a:lnTo>
                      <a:pt x="0" y="22598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sp>
            <p:nvSpPr>
              <p:cNvPr id="75" name="Forme libre 242">
                <a:extLst>
                  <a:ext uri="{FF2B5EF4-FFF2-40B4-BE49-F238E27FC236}">
                    <a16:creationId xmlns:a16="http://schemas.microsoft.com/office/drawing/2014/main" id="{8BAFC27E-374E-D632-6918-8C72F369749C}"/>
                  </a:ext>
                </a:extLst>
              </p:cNvPr>
              <p:cNvSpPr/>
              <p:nvPr/>
            </p:nvSpPr>
            <p:spPr>
              <a:xfrm>
                <a:off x="3593007" y="1891254"/>
                <a:ext cx="31408" cy="7224"/>
              </a:xfrm>
              <a:custGeom>
                <a:avLst/>
                <a:gdLst>
                  <a:gd name="connsiteX0" fmla="*/ 0 w 70610"/>
                  <a:gd name="connsiteY0" fmla="*/ 31774 h 31774"/>
                  <a:gd name="connsiteX1" fmla="*/ 45896 w 70610"/>
                  <a:gd name="connsiteY1" fmla="*/ 0 h 31774"/>
                  <a:gd name="connsiteX2" fmla="*/ 56488 w 70610"/>
                  <a:gd name="connsiteY2" fmla="*/ 14122 h 31774"/>
                  <a:gd name="connsiteX3" fmla="*/ 70610 w 70610"/>
                  <a:gd name="connsiteY3" fmla="*/ 21183 h 31774"/>
                  <a:gd name="connsiteX4" fmla="*/ 70610 w 70610"/>
                  <a:gd name="connsiteY4" fmla="*/ 21183 h 31774"/>
                  <a:gd name="connsiteX5" fmla="*/ 0 w 70610"/>
                  <a:gd name="connsiteY5" fmla="*/ 31774 h 31774"/>
                  <a:gd name="connsiteX0" fmla="*/ 0 w 70610"/>
                  <a:gd name="connsiteY0" fmla="*/ 24630 h 24630"/>
                  <a:gd name="connsiteX1" fmla="*/ 22084 w 70610"/>
                  <a:gd name="connsiteY1" fmla="*/ 0 h 24630"/>
                  <a:gd name="connsiteX2" fmla="*/ 56488 w 70610"/>
                  <a:gd name="connsiteY2" fmla="*/ 6978 h 24630"/>
                  <a:gd name="connsiteX3" fmla="*/ 70610 w 70610"/>
                  <a:gd name="connsiteY3" fmla="*/ 14039 h 24630"/>
                  <a:gd name="connsiteX4" fmla="*/ 70610 w 70610"/>
                  <a:gd name="connsiteY4" fmla="*/ 14039 h 24630"/>
                  <a:gd name="connsiteX5" fmla="*/ 0 w 70610"/>
                  <a:gd name="connsiteY5" fmla="*/ 24630 h 24630"/>
                  <a:gd name="connsiteX0" fmla="*/ 0 w 70610"/>
                  <a:gd name="connsiteY0" fmla="*/ 27177 h 27177"/>
                  <a:gd name="connsiteX1" fmla="*/ 22084 w 70610"/>
                  <a:gd name="connsiteY1" fmla="*/ 2547 h 27177"/>
                  <a:gd name="connsiteX2" fmla="*/ 54107 w 70610"/>
                  <a:gd name="connsiteY2" fmla="*/ 0 h 27177"/>
                  <a:gd name="connsiteX3" fmla="*/ 70610 w 70610"/>
                  <a:gd name="connsiteY3" fmla="*/ 16586 h 27177"/>
                  <a:gd name="connsiteX4" fmla="*/ 70610 w 70610"/>
                  <a:gd name="connsiteY4" fmla="*/ 16586 h 27177"/>
                  <a:gd name="connsiteX5" fmla="*/ 0 w 70610"/>
                  <a:gd name="connsiteY5" fmla="*/ 27177 h 27177"/>
                  <a:gd name="connsiteX0" fmla="*/ 0 w 80135"/>
                  <a:gd name="connsiteY0" fmla="*/ 27177 h 28492"/>
                  <a:gd name="connsiteX1" fmla="*/ 22084 w 80135"/>
                  <a:gd name="connsiteY1" fmla="*/ 2547 h 28492"/>
                  <a:gd name="connsiteX2" fmla="*/ 54107 w 80135"/>
                  <a:gd name="connsiteY2" fmla="*/ 0 h 28492"/>
                  <a:gd name="connsiteX3" fmla="*/ 70610 w 80135"/>
                  <a:gd name="connsiteY3" fmla="*/ 16586 h 28492"/>
                  <a:gd name="connsiteX4" fmla="*/ 80135 w 80135"/>
                  <a:gd name="connsiteY4" fmla="*/ 28492 h 28492"/>
                  <a:gd name="connsiteX5" fmla="*/ 0 w 80135"/>
                  <a:gd name="connsiteY5" fmla="*/ 27177 h 28492"/>
                  <a:gd name="connsiteX0" fmla="*/ 0 w 80135"/>
                  <a:gd name="connsiteY0" fmla="*/ 29742 h 31057"/>
                  <a:gd name="connsiteX1" fmla="*/ 22084 w 80135"/>
                  <a:gd name="connsiteY1" fmla="*/ 5112 h 31057"/>
                  <a:gd name="connsiteX2" fmla="*/ 37300 w 80135"/>
                  <a:gd name="connsiteY2" fmla="*/ 0 h 31057"/>
                  <a:gd name="connsiteX3" fmla="*/ 54107 w 80135"/>
                  <a:gd name="connsiteY3" fmla="*/ 2565 h 31057"/>
                  <a:gd name="connsiteX4" fmla="*/ 70610 w 80135"/>
                  <a:gd name="connsiteY4" fmla="*/ 19151 h 31057"/>
                  <a:gd name="connsiteX5" fmla="*/ 80135 w 80135"/>
                  <a:gd name="connsiteY5" fmla="*/ 31057 h 31057"/>
                  <a:gd name="connsiteX6" fmla="*/ 0 w 80135"/>
                  <a:gd name="connsiteY6" fmla="*/ 29742 h 31057"/>
                  <a:gd name="connsiteX0" fmla="*/ 0 w 80135"/>
                  <a:gd name="connsiteY0" fmla="*/ 29742 h 31057"/>
                  <a:gd name="connsiteX1" fmla="*/ 11106 w 80135"/>
                  <a:gd name="connsiteY1" fmla="*/ 14288 h 31057"/>
                  <a:gd name="connsiteX2" fmla="*/ 22084 w 80135"/>
                  <a:gd name="connsiteY2" fmla="*/ 5112 h 31057"/>
                  <a:gd name="connsiteX3" fmla="*/ 37300 w 80135"/>
                  <a:gd name="connsiteY3" fmla="*/ 0 h 31057"/>
                  <a:gd name="connsiteX4" fmla="*/ 54107 w 80135"/>
                  <a:gd name="connsiteY4" fmla="*/ 2565 h 31057"/>
                  <a:gd name="connsiteX5" fmla="*/ 70610 w 80135"/>
                  <a:gd name="connsiteY5" fmla="*/ 19151 h 31057"/>
                  <a:gd name="connsiteX6" fmla="*/ 80135 w 80135"/>
                  <a:gd name="connsiteY6" fmla="*/ 31057 h 31057"/>
                  <a:gd name="connsiteX7" fmla="*/ 0 w 80135"/>
                  <a:gd name="connsiteY7" fmla="*/ 29742 h 31057"/>
                  <a:gd name="connsiteX0" fmla="*/ 0 w 80135"/>
                  <a:gd name="connsiteY0" fmla="*/ 27177 h 28492"/>
                  <a:gd name="connsiteX1" fmla="*/ 11106 w 80135"/>
                  <a:gd name="connsiteY1" fmla="*/ 11723 h 28492"/>
                  <a:gd name="connsiteX2" fmla="*/ 22084 w 80135"/>
                  <a:gd name="connsiteY2" fmla="*/ 2547 h 28492"/>
                  <a:gd name="connsiteX3" fmla="*/ 37300 w 80135"/>
                  <a:gd name="connsiteY3" fmla="*/ 4579 h 28492"/>
                  <a:gd name="connsiteX4" fmla="*/ 54107 w 80135"/>
                  <a:gd name="connsiteY4" fmla="*/ 0 h 28492"/>
                  <a:gd name="connsiteX5" fmla="*/ 70610 w 80135"/>
                  <a:gd name="connsiteY5" fmla="*/ 16586 h 28492"/>
                  <a:gd name="connsiteX6" fmla="*/ 80135 w 80135"/>
                  <a:gd name="connsiteY6" fmla="*/ 28492 h 28492"/>
                  <a:gd name="connsiteX7" fmla="*/ 0 w 80135"/>
                  <a:gd name="connsiteY7" fmla="*/ 27177 h 28492"/>
                  <a:gd name="connsiteX0" fmla="*/ 0 w 80135"/>
                  <a:gd name="connsiteY0" fmla="*/ 24630 h 25945"/>
                  <a:gd name="connsiteX1" fmla="*/ 11106 w 80135"/>
                  <a:gd name="connsiteY1" fmla="*/ 9176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2598 h 23913"/>
                  <a:gd name="connsiteX1" fmla="*/ 11106 w 80135"/>
                  <a:gd name="connsiteY1" fmla="*/ 7144 h 23913"/>
                  <a:gd name="connsiteX2" fmla="*/ 22084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  <a:gd name="connsiteX0" fmla="*/ 0 w 80135"/>
                  <a:gd name="connsiteY0" fmla="*/ 22598 h 23913"/>
                  <a:gd name="connsiteX1" fmla="*/ 11106 w 80135"/>
                  <a:gd name="connsiteY1" fmla="*/ 14288 h 23913"/>
                  <a:gd name="connsiteX2" fmla="*/ 22084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  <a:gd name="connsiteX0" fmla="*/ 0 w 80135"/>
                  <a:gd name="connsiteY0" fmla="*/ 24630 h 25945"/>
                  <a:gd name="connsiteX1" fmla="*/ 11106 w 80135"/>
                  <a:gd name="connsiteY1" fmla="*/ 16320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4630 h 25945"/>
                  <a:gd name="connsiteX1" fmla="*/ 3962 w 80135"/>
                  <a:gd name="connsiteY1" fmla="*/ 9176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4630 h 25945"/>
                  <a:gd name="connsiteX1" fmla="*/ 6343 w 80135"/>
                  <a:gd name="connsiteY1" fmla="*/ 13938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2598 h 23913"/>
                  <a:gd name="connsiteX1" fmla="*/ 6343 w 80135"/>
                  <a:gd name="connsiteY1" fmla="*/ 11906 h 23913"/>
                  <a:gd name="connsiteX2" fmla="*/ 14941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  <a:gd name="connsiteX0" fmla="*/ 0 w 80135"/>
                  <a:gd name="connsiteY0" fmla="*/ 22598 h 23913"/>
                  <a:gd name="connsiteX1" fmla="*/ 6343 w 80135"/>
                  <a:gd name="connsiteY1" fmla="*/ 11906 h 23913"/>
                  <a:gd name="connsiteX2" fmla="*/ 14941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135" h="23913">
                    <a:moveTo>
                      <a:pt x="0" y="22598"/>
                    </a:moveTo>
                    <a:lnTo>
                      <a:pt x="6343" y="11906"/>
                    </a:lnTo>
                    <a:lnTo>
                      <a:pt x="14941" y="5112"/>
                    </a:lnTo>
                    <a:cubicBezTo>
                      <a:pt x="22394" y="-1355"/>
                      <a:pt x="29847" y="1704"/>
                      <a:pt x="37300" y="0"/>
                    </a:cubicBezTo>
                    <a:lnTo>
                      <a:pt x="49344" y="2565"/>
                    </a:lnTo>
                    <a:lnTo>
                      <a:pt x="70610" y="12007"/>
                    </a:lnTo>
                    <a:lnTo>
                      <a:pt x="80135" y="23913"/>
                    </a:lnTo>
                    <a:lnTo>
                      <a:pt x="0" y="22598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76" name="Groupe 75">
                <a:extLst>
                  <a:ext uri="{FF2B5EF4-FFF2-40B4-BE49-F238E27FC236}">
                    <a16:creationId xmlns:a16="http://schemas.microsoft.com/office/drawing/2014/main" id="{5CC18A1C-DCFB-BC3A-3551-5703610FD4EB}"/>
                  </a:ext>
                </a:extLst>
              </p:cNvPr>
              <p:cNvGrpSpPr/>
              <p:nvPr/>
            </p:nvGrpSpPr>
            <p:grpSpPr>
              <a:xfrm rot="10800000" flipV="1">
                <a:off x="1169757" y="1871955"/>
                <a:ext cx="1218932" cy="50648"/>
                <a:chOff x="4959165" y="1153791"/>
                <a:chExt cx="3110064" cy="167658"/>
              </a:xfrm>
            </p:grpSpPr>
            <p:sp>
              <p:nvSpPr>
                <p:cNvPr id="77" name="Forme libre 245">
                  <a:extLst>
                    <a:ext uri="{FF2B5EF4-FFF2-40B4-BE49-F238E27FC236}">
                      <a16:creationId xmlns:a16="http://schemas.microsoft.com/office/drawing/2014/main" id="{414F6A53-3F15-B988-3CC0-AA54CABDABC8}"/>
                    </a:ext>
                  </a:extLst>
                </p:cNvPr>
                <p:cNvSpPr/>
                <p:nvPr/>
              </p:nvSpPr>
              <p:spPr>
                <a:xfrm rot="10800000">
                  <a:off x="4959165" y="1177449"/>
                  <a:ext cx="3060000" cy="144000"/>
                </a:xfrm>
                <a:custGeom>
                  <a:avLst/>
                  <a:gdLst>
                    <a:gd name="connsiteX0" fmla="*/ 24941 w 1801577"/>
                    <a:gd name="connsiteY0" fmla="*/ 33753 h 233202"/>
                    <a:gd name="connsiteX1" fmla="*/ 1792372 w 1801577"/>
                    <a:gd name="connsiteY1" fmla="*/ 0 h 233202"/>
                    <a:gd name="connsiteX2" fmla="*/ 1786235 w 1801577"/>
                    <a:gd name="connsiteY2" fmla="*/ 95122 h 233202"/>
                    <a:gd name="connsiteX3" fmla="*/ 1798509 w 1801577"/>
                    <a:gd name="connsiteY3" fmla="*/ 177970 h 233202"/>
                    <a:gd name="connsiteX4" fmla="*/ 1801577 w 1801577"/>
                    <a:gd name="connsiteY4" fmla="*/ 217860 h 233202"/>
                    <a:gd name="connsiteX5" fmla="*/ 393 w 1801577"/>
                    <a:gd name="connsiteY5" fmla="*/ 233202 h 233202"/>
                    <a:gd name="connsiteX6" fmla="*/ 24941 w 1801577"/>
                    <a:gd name="connsiteY6" fmla="*/ 33753 h 233202"/>
                    <a:gd name="connsiteX0" fmla="*/ 12931 w 1789567"/>
                    <a:gd name="connsiteY0" fmla="*/ 33753 h 227065"/>
                    <a:gd name="connsiteX1" fmla="*/ 1780362 w 1789567"/>
                    <a:gd name="connsiteY1" fmla="*/ 0 h 227065"/>
                    <a:gd name="connsiteX2" fmla="*/ 1774225 w 1789567"/>
                    <a:gd name="connsiteY2" fmla="*/ 95122 h 227065"/>
                    <a:gd name="connsiteX3" fmla="*/ 1786499 w 1789567"/>
                    <a:gd name="connsiteY3" fmla="*/ 177970 h 227065"/>
                    <a:gd name="connsiteX4" fmla="*/ 1789567 w 1789567"/>
                    <a:gd name="connsiteY4" fmla="*/ 217860 h 227065"/>
                    <a:gd name="connsiteX5" fmla="*/ 9862 w 1789567"/>
                    <a:gd name="connsiteY5" fmla="*/ 227065 h 227065"/>
                    <a:gd name="connsiteX6" fmla="*/ 12931 w 1789567"/>
                    <a:gd name="connsiteY6" fmla="*/ 33753 h 227065"/>
                    <a:gd name="connsiteX0" fmla="*/ 18121 w 1794757"/>
                    <a:gd name="connsiteY0" fmla="*/ 33753 h 230134"/>
                    <a:gd name="connsiteX1" fmla="*/ 1785552 w 1794757"/>
                    <a:gd name="connsiteY1" fmla="*/ 0 h 230134"/>
                    <a:gd name="connsiteX2" fmla="*/ 1779415 w 1794757"/>
                    <a:gd name="connsiteY2" fmla="*/ 95122 h 230134"/>
                    <a:gd name="connsiteX3" fmla="*/ 1791689 w 1794757"/>
                    <a:gd name="connsiteY3" fmla="*/ 177970 h 230134"/>
                    <a:gd name="connsiteX4" fmla="*/ 1794757 w 1794757"/>
                    <a:gd name="connsiteY4" fmla="*/ 217860 h 230134"/>
                    <a:gd name="connsiteX5" fmla="*/ 2778 w 1794757"/>
                    <a:gd name="connsiteY5" fmla="*/ 230134 h 230134"/>
                    <a:gd name="connsiteX6" fmla="*/ 18121 w 1794757"/>
                    <a:gd name="connsiteY6" fmla="*/ 33753 h 230134"/>
                    <a:gd name="connsiteX0" fmla="*/ 20698 w 1797334"/>
                    <a:gd name="connsiteY0" fmla="*/ 33753 h 230134"/>
                    <a:gd name="connsiteX1" fmla="*/ 1788129 w 1797334"/>
                    <a:gd name="connsiteY1" fmla="*/ 0 h 230134"/>
                    <a:gd name="connsiteX2" fmla="*/ 1781992 w 1797334"/>
                    <a:gd name="connsiteY2" fmla="*/ 95122 h 230134"/>
                    <a:gd name="connsiteX3" fmla="*/ 1794266 w 1797334"/>
                    <a:gd name="connsiteY3" fmla="*/ 177970 h 230134"/>
                    <a:gd name="connsiteX4" fmla="*/ 1797334 w 1797334"/>
                    <a:gd name="connsiteY4" fmla="*/ 217860 h 230134"/>
                    <a:gd name="connsiteX5" fmla="*/ 5355 w 1797334"/>
                    <a:gd name="connsiteY5" fmla="*/ 230134 h 230134"/>
                    <a:gd name="connsiteX6" fmla="*/ 20698 w 1797334"/>
                    <a:gd name="connsiteY6" fmla="*/ 33753 h 230134"/>
                    <a:gd name="connsiteX0" fmla="*/ 20698 w 1797334"/>
                    <a:gd name="connsiteY0" fmla="*/ 33753 h 230134"/>
                    <a:gd name="connsiteX1" fmla="*/ 1788129 w 1797334"/>
                    <a:gd name="connsiteY1" fmla="*/ 0 h 230134"/>
                    <a:gd name="connsiteX2" fmla="*/ 1785061 w 1797334"/>
                    <a:gd name="connsiteY2" fmla="*/ 73643 h 230134"/>
                    <a:gd name="connsiteX3" fmla="*/ 1794266 w 1797334"/>
                    <a:gd name="connsiteY3" fmla="*/ 177970 h 230134"/>
                    <a:gd name="connsiteX4" fmla="*/ 1797334 w 1797334"/>
                    <a:gd name="connsiteY4" fmla="*/ 217860 h 230134"/>
                    <a:gd name="connsiteX5" fmla="*/ 5355 w 1797334"/>
                    <a:gd name="connsiteY5" fmla="*/ 230134 h 230134"/>
                    <a:gd name="connsiteX6" fmla="*/ 20698 w 1797334"/>
                    <a:gd name="connsiteY6" fmla="*/ 33753 h 230134"/>
                    <a:gd name="connsiteX0" fmla="*/ 20698 w 1797334"/>
                    <a:gd name="connsiteY0" fmla="*/ 33753 h 230134"/>
                    <a:gd name="connsiteX1" fmla="*/ 1788129 w 1797334"/>
                    <a:gd name="connsiteY1" fmla="*/ 0 h 230134"/>
                    <a:gd name="connsiteX2" fmla="*/ 1785061 w 1797334"/>
                    <a:gd name="connsiteY2" fmla="*/ 73643 h 230134"/>
                    <a:gd name="connsiteX3" fmla="*/ 1788129 w 1797334"/>
                    <a:gd name="connsiteY3" fmla="*/ 162627 h 230134"/>
                    <a:gd name="connsiteX4" fmla="*/ 1797334 w 1797334"/>
                    <a:gd name="connsiteY4" fmla="*/ 217860 h 230134"/>
                    <a:gd name="connsiteX5" fmla="*/ 5355 w 1797334"/>
                    <a:gd name="connsiteY5" fmla="*/ 230134 h 230134"/>
                    <a:gd name="connsiteX6" fmla="*/ 20698 w 1797334"/>
                    <a:gd name="connsiteY6" fmla="*/ 33753 h 230134"/>
                    <a:gd name="connsiteX0" fmla="*/ 20698 w 1809608"/>
                    <a:gd name="connsiteY0" fmla="*/ 33753 h 230134"/>
                    <a:gd name="connsiteX1" fmla="*/ 1809608 w 1809608"/>
                    <a:gd name="connsiteY1" fmla="*/ 0 h 230134"/>
                    <a:gd name="connsiteX2" fmla="*/ 1785061 w 1809608"/>
                    <a:gd name="connsiteY2" fmla="*/ 73643 h 230134"/>
                    <a:gd name="connsiteX3" fmla="*/ 1788129 w 1809608"/>
                    <a:gd name="connsiteY3" fmla="*/ 162627 h 230134"/>
                    <a:gd name="connsiteX4" fmla="*/ 1797334 w 1809608"/>
                    <a:gd name="connsiteY4" fmla="*/ 217860 h 230134"/>
                    <a:gd name="connsiteX5" fmla="*/ 5355 w 1809608"/>
                    <a:gd name="connsiteY5" fmla="*/ 230134 h 230134"/>
                    <a:gd name="connsiteX6" fmla="*/ 20698 w 1809608"/>
                    <a:gd name="connsiteY6" fmla="*/ 33753 h 230134"/>
                    <a:gd name="connsiteX0" fmla="*/ 20698 w 1809608"/>
                    <a:gd name="connsiteY0" fmla="*/ 33753 h 230134"/>
                    <a:gd name="connsiteX1" fmla="*/ 1809608 w 1809608"/>
                    <a:gd name="connsiteY1" fmla="*/ 0 h 230134"/>
                    <a:gd name="connsiteX2" fmla="*/ 1794267 w 1809608"/>
                    <a:gd name="connsiteY2" fmla="*/ 73643 h 230134"/>
                    <a:gd name="connsiteX3" fmla="*/ 1788129 w 1809608"/>
                    <a:gd name="connsiteY3" fmla="*/ 162627 h 230134"/>
                    <a:gd name="connsiteX4" fmla="*/ 1797334 w 1809608"/>
                    <a:gd name="connsiteY4" fmla="*/ 217860 h 230134"/>
                    <a:gd name="connsiteX5" fmla="*/ 5355 w 1809608"/>
                    <a:gd name="connsiteY5" fmla="*/ 230134 h 230134"/>
                    <a:gd name="connsiteX6" fmla="*/ 20698 w 1809608"/>
                    <a:gd name="connsiteY6" fmla="*/ 33753 h 230134"/>
                    <a:gd name="connsiteX0" fmla="*/ 20698 w 1809608"/>
                    <a:gd name="connsiteY0" fmla="*/ 33753 h 230134"/>
                    <a:gd name="connsiteX1" fmla="*/ 1809608 w 1809608"/>
                    <a:gd name="connsiteY1" fmla="*/ 0 h 230134"/>
                    <a:gd name="connsiteX2" fmla="*/ 1794267 w 1809608"/>
                    <a:gd name="connsiteY2" fmla="*/ 73643 h 230134"/>
                    <a:gd name="connsiteX3" fmla="*/ 1797334 w 1809608"/>
                    <a:gd name="connsiteY3" fmla="*/ 153422 h 230134"/>
                    <a:gd name="connsiteX4" fmla="*/ 1797334 w 1809608"/>
                    <a:gd name="connsiteY4" fmla="*/ 217860 h 230134"/>
                    <a:gd name="connsiteX5" fmla="*/ 5355 w 1809608"/>
                    <a:gd name="connsiteY5" fmla="*/ 230134 h 230134"/>
                    <a:gd name="connsiteX6" fmla="*/ 20698 w 1809608"/>
                    <a:gd name="connsiteY6" fmla="*/ 33753 h 230134"/>
                    <a:gd name="connsiteX0" fmla="*/ 20698 w 1809608"/>
                    <a:gd name="connsiteY0" fmla="*/ 33753 h 230134"/>
                    <a:gd name="connsiteX1" fmla="*/ 1809608 w 1809608"/>
                    <a:gd name="connsiteY1" fmla="*/ 0 h 230134"/>
                    <a:gd name="connsiteX2" fmla="*/ 1794267 w 1809608"/>
                    <a:gd name="connsiteY2" fmla="*/ 73643 h 230134"/>
                    <a:gd name="connsiteX3" fmla="*/ 1797334 w 1809608"/>
                    <a:gd name="connsiteY3" fmla="*/ 153422 h 230134"/>
                    <a:gd name="connsiteX4" fmla="*/ 1806539 w 1809608"/>
                    <a:gd name="connsiteY4" fmla="*/ 214791 h 230134"/>
                    <a:gd name="connsiteX5" fmla="*/ 5355 w 1809608"/>
                    <a:gd name="connsiteY5" fmla="*/ 230134 h 230134"/>
                    <a:gd name="connsiteX6" fmla="*/ 20698 w 1809608"/>
                    <a:gd name="connsiteY6" fmla="*/ 33753 h 230134"/>
                    <a:gd name="connsiteX0" fmla="*/ 20698 w 1809608"/>
                    <a:gd name="connsiteY0" fmla="*/ 33753 h 230134"/>
                    <a:gd name="connsiteX1" fmla="*/ 1809608 w 1809608"/>
                    <a:gd name="connsiteY1" fmla="*/ 0 h 230134"/>
                    <a:gd name="connsiteX2" fmla="*/ 1794267 w 1809608"/>
                    <a:gd name="connsiteY2" fmla="*/ 73643 h 230134"/>
                    <a:gd name="connsiteX3" fmla="*/ 1794266 w 1809608"/>
                    <a:gd name="connsiteY3" fmla="*/ 138079 h 230134"/>
                    <a:gd name="connsiteX4" fmla="*/ 1806539 w 1809608"/>
                    <a:gd name="connsiteY4" fmla="*/ 214791 h 230134"/>
                    <a:gd name="connsiteX5" fmla="*/ 5355 w 1809608"/>
                    <a:gd name="connsiteY5" fmla="*/ 230134 h 230134"/>
                    <a:gd name="connsiteX6" fmla="*/ 20698 w 1809608"/>
                    <a:gd name="connsiteY6" fmla="*/ 33753 h 23013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809608" h="230134">
                      <a:moveTo>
                        <a:pt x="20698" y="33753"/>
                      </a:moveTo>
                      <a:lnTo>
                        <a:pt x="1809608" y="0"/>
                      </a:lnTo>
                      <a:lnTo>
                        <a:pt x="1794267" y="73643"/>
                      </a:lnTo>
                      <a:cubicBezTo>
                        <a:pt x="1794267" y="95122"/>
                        <a:pt x="1794266" y="116600"/>
                        <a:pt x="1794266" y="138079"/>
                      </a:cubicBezTo>
                      <a:lnTo>
                        <a:pt x="1806539" y="214791"/>
                      </a:lnTo>
                      <a:lnTo>
                        <a:pt x="5355" y="230134"/>
                      </a:lnTo>
                      <a:cubicBezTo>
                        <a:pt x="-1805" y="132966"/>
                        <a:pt x="-5895" y="94099"/>
                        <a:pt x="20698" y="33753"/>
                      </a:cubicBez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Forme libre 247">
                  <a:extLst>
                    <a:ext uri="{FF2B5EF4-FFF2-40B4-BE49-F238E27FC236}">
                      <a16:creationId xmlns:a16="http://schemas.microsoft.com/office/drawing/2014/main" id="{BB9421AE-4544-05B4-F7C8-6073891F63E4}"/>
                    </a:ext>
                  </a:extLst>
                </p:cNvPr>
                <p:cNvSpPr/>
                <p:nvPr/>
              </p:nvSpPr>
              <p:spPr>
                <a:xfrm rot="10800000">
                  <a:off x="7963512" y="1153791"/>
                  <a:ext cx="105717" cy="158508"/>
                </a:xfrm>
                <a:custGeom>
                  <a:avLst/>
                  <a:gdLst>
                    <a:gd name="connsiteX0" fmla="*/ 18411 w 202518"/>
                    <a:gd name="connsiteY0" fmla="*/ 0 h 291504"/>
                    <a:gd name="connsiteX1" fmla="*/ 202518 w 202518"/>
                    <a:gd name="connsiteY1" fmla="*/ 3069 h 291504"/>
                    <a:gd name="connsiteX2" fmla="*/ 193313 w 202518"/>
                    <a:gd name="connsiteY2" fmla="*/ 70575 h 291504"/>
                    <a:gd name="connsiteX3" fmla="*/ 193313 w 202518"/>
                    <a:gd name="connsiteY3" fmla="*/ 131944 h 291504"/>
                    <a:gd name="connsiteX4" fmla="*/ 202518 w 202518"/>
                    <a:gd name="connsiteY4" fmla="*/ 291504 h 291504"/>
                    <a:gd name="connsiteX5" fmla="*/ 30685 w 202518"/>
                    <a:gd name="connsiteY5" fmla="*/ 288435 h 291504"/>
                    <a:gd name="connsiteX6" fmla="*/ 9206 w 202518"/>
                    <a:gd name="connsiteY6" fmla="*/ 193313 h 291504"/>
                    <a:gd name="connsiteX7" fmla="*/ 0 w 202518"/>
                    <a:gd name="connsiteY7" fmla="*/ 113533 h 291504"/>
                    <a:gd name="connsiteX8" fmla="*/ 0 w 202518"/>
                    <a:gd name="connsiteY8" fmla="*/ 76712 h 291504"/>
                    <a:gd name="connsiteX9" fmla="*/ 18411 w 202518"/>
                    <a:gd name="connsiteY9" fmla="*/ 0 h 291504"/>
                    <a:gd name="connsiteX0" fmla="*/ 18411 w 202518"/>
                    <a:gd name="connsiteY0" fmla="*/ 0 h 291504"/>
                    <a:gd name="connsiteX1" fmla="*/ 202518 w 202518"/>
                    <a:gd name="connsiteY1" fmla="*/ 3069 h 291504"/>
                    <a:gd name="connsiteX2" fmla="*/ 193313 w 202518"/>
                    <a:gd name="connsiteY2" fmla="*/ 70575 h 291504"/>
                    <a:gd name="connsiteX3" fmla="*/ 193313 w 202518"/>
                    <a:gd name="connsiteY3" fmla="*/ 131944 h 291504"/>
                    <a:gd name="connsiteX4" fmla="*/ 202518 w 202518"/>
                    <a:gd name="connsiteY4" fmla="*/ 291504 h 291504"/>
                    <a:gd name="connsiteX5" fmla="*/ 30685 w 202518"/>
                    <a:gd name="connsiteY5" fmla="*/ 288435 h 291504"/>
                    <a:gd name="connsiteX6" fmla="*/ 3069 w 202518"/>
                    <a:gd name="connsiteY6" fmla="*/ 214792 h 291504"/>
                    <a:gd name="connsiteX7" fmla="*/ 0 w 202518"/>
                    <a:gd name="connsiteY7" fmla="*/ 113533 h 291504"/>
                    <a:gd name="connsiteX8" fmla="*/ 0 w 202518"/>
                    <a:gd name="connsiteY8" fmla="*/ 76712 h 291504"/>
                    <a:gd name="connsiteX9" fmla="*/ 18411 w 202518"/>
                    <a:gd name="connsiteY9" fmla="*/ 0 h 291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2518" h="291504">
                      <a:moveTo>
                        <a:pt x="18411" y="0"/>
                      </a:moveTo>
                      <a:lnTo>
                        <a:pt x="202518" y="3069"/>
                      </a:lnTo>
                      <a:lnTo>
                        <a:pt x="193313" y="70575"/>
                      </a:lnTo>
                      <a:lnTo>
                        <a:pt x="193313" y="131944"/>
                      </a:lnTo>
                      <a:lnTo>
                        <a:pt x="202518" y="291504"/>
                      </a:lnTo>
                      <a:lnTo>
                        <a:pt x="30685" y="288435"/>
                      </a:lnTo>
                      <a:lnTo>
                        <a:pt x="3069" y="214792"/>
                      </a:lnTo>
                      <a:lnTo>
                        <a:pt x="0" y="113533"/>
                      </a:lnTo>
                      <a:lnTo>
                        <a:pt x="0" y="76712"/>
                      </a:lnTo>
                      <a:lnTo>
                        <a:pt x="18411" y="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79" name="Forme libre 249">
                  <a:extLst>
                    <a:ext uri="{FF2B5EF4-FFF2-40B4-BE49-F238E27FC236}">
                      <a16:creationId xmlns:a16="http://schemas.microsoft.com/office/drawing/2014/main" id="{055E608E-EC8B-02C3-CD35-3974CC3B341A}"/>
                    </a:ext>
                  </a:extLst>
                </p:cNvPr>
                <p:cNvSpPr/>
                <p:nvPr/>
              </p:nvSpPr>
              <p:spPr>
                <a:xfrm>
                  <a:off x="5340954" y="1284626"/>
                  <a:ext cx="80135" cy="23913"/>
                </a:xfrm>
                <a:custGeom>
                  <a:avLst/>
                  <a:gdLst>
                    <a:gd name="connsiteX0" fmla="*/ 0 w 70610"/>
                    <a:gd name="connsiteY0" fmla="*/ 31774 h 31774"/>
                    <a:gd name="connsiteX1" fmla="*/ 45896 w 70610"/>
                    <a:gd name="connsiteY1" fmla="*/ 0 h 31774"/>
                    <a:gd name="connsiteX2" fmla="*/ 56488 w 70610"/>
                    <a:gd name="connsiteY2" fmla="*/ 14122 h 31774"/>
                    <a:gd name="connsiteX3" fmla="*/ 70610 w 70610"/>
                    <a:gd name="connsiteY3" fmla="*/ 21183 h 31774"/>
                    <a:gd name="connsiteX4" fmla="*/ 70610 w 70610"/>
                    <a:gd name="connsiteY4" fmla="*/ 21183 h 31774"/>
                    <a:gd name="connsiteX5" fmla="*/ 0 w 70610"/>
                    <a:gd name="connsiteY5" fmla="*/ 31774 h 31774"/>
                    <a:gd name="connsiteX0" fmla="*/ 0 w 70610"/>
                    <a:gd name="connsiteY0" fmla="*/ 24630 h 24630"/>
                    <a:gd name="connsiteX1" fmla="*/ 22084 w 70610"/>
                    <a:gd name="connsiteY1" fmla="*/ 0 h 24630"/>
                    <a:gd name="connsiteX2" fmla="*/ 56488 w 70610"/>
                    <a:gd name="connsiteY2" fmla="*/ 6978 h 24630"/>
                    <a:gd name="connsiteX3" fmla="*/ 70610 w 70610"/>
                    <a:gd name="connsiteY3" fmla="*/ 14039 h 24630"/>
                    <a:gd name="connsiteX4" fmla="*/ 70610 w 70610"/>
                    <a:gd name="connsiteY4" fmla="*/ 14039 h 24630"/>
                    <a:gd name="connsiteX5" fmla="*/ 0 w 70610"/>
                    <a:gd name="connsiteY5" fmla="*/ 24630 h 24630"/>
                    <a:gd name="connsiteX0" fmla="*/ 0 w 70610"/>
                    <a:gd name="connsiteY0" fmla="*/ 27177 h 27177"/>
                    <a:gd name="connsiteX1" fmla="*/ 22084 w 70610"/>
                    <a:gd name="connsiteY1" fmla="*/ 2547 h 27177"/>
                    <a:gd name="connsiteX2" fmla="*/ 54107 w 70610"/>
                    <a:gd name="connsiteY2" fmla="*/ 0 h 27177"/>
                    <a:gd name="connsiteX3" fmla="*/ 70610 w 70610"/>
                    <a:gd name="connsiteY3" fmla="*/ 16586 h 27177"/>
                    <a:gd name="connsiteX4" fmla="*/ 70610 w 70610"/>
                    <a:gd name="connsiteY4" fmla="*/ 16586 h 27177"/>
                    <a:gd name="connsiteX5" fmla="*/ 0 w 70610"/>
                    <a:gd name="connsiteY5" fmla="*/ 27177 h 27177"/>
                    <a:gd name="connsiteX0" fmla="*/ 0 w 80135"/>
                    <a:gd name="connsiteY0" fmla="*/ 27177 h 28492"/>
                    <a:gd name="connsiteX1" fmla="*/ 22084 w 80135"/>
                    <a:gd name="connsiteY1" fmla="*/ 2547 h 28492"/>
                    <a:gd name="connsiteX2" fmla="*/ 54107 w 80135"/>
                    <a:gd name="connsiteY2" fmla="*/ 0 h 28492"/>
                    <a:gd name="connsiteX3" fmla="*/ 70610 w 80135"/>
                    <a:gd name="connsiteY3" fmla="*/ 16586 h 28492"/>
                    <a:gd name="connsiteX4" fmla="*/ 80135 w 80135"/>
                    <a:gd name="connsiteY4" fmla="*/ 28492 h 28492"/>
                    <a:gd name="connsiteX5" fmla="*/ 0 w 80135"/>
                    <a:gd name="connsiteY5" fmla="*/ 27177 h 28492"/>
                    <a:gd name="connsiteX0" fmla="*/ 0 w 80135"/>
                    <a:gd name="connsiteY0" fmla="*/ 29742 h 31057"/>
                    <a:gd name="connsiteX1" fmla="*/ 22084 w 80135"/>
                    <a:gd name="connsiteY1" fmla="*/ 5112 h 31057"/>
                    <a:gd name="connsiteX2" fmla="*/ 37300 w 80135"/>
                    <a:gd name="connsiteY2" fmla="*/ 0 h 31057"/>
                    <a:gd name="connsiteX3" fmla="*/ 54107 w 80135"/>
                    <a:gd name="connsiteY3" fmla="*/ 2565 h 31057"/>
                    <a:gd name="connsiteX4" fmla="*/ 70610 w 80135"/>
                    <a:gd name="connsiteY4" fmla="*/ 19151 h 31057"/>
                    <a:gd name="connsiteX5" fmla="*/ 80135 w 80135"/>
                    <a:gd name="connsiteY5" fmla="*/ 31057 h 31057"/>
                    <a:gd name="connsiteX6" fmla="*/ 0 w 80135"/>
                    <a:gd name="connsiteY6" fmla="*/ 29742 h 31057"/>
                    <a:gd name="connsiteX0" fmla="*/ 0 w 80135"/>
                    <a:gd name="connsiteY0" fmla="*/ 29742 h 31057"/>
                    <a:gd name="connsiteX1" fmla="*/ 11106 w 80135"/>
                    <a:gd name="connsiteY1" fmla="*/ 14288 h 31057"/>
                    <a:gd name="connsiteX2" fmla="*/ 22084 w 80135"/>
                    <a:gd name="connsiteY2" fmla="*/ 5112 h 31057"/>
                    <a:gd name="connsiteX3" fmla="*/ 37300 w 80135"/>
                    <a:gd name="connsiteY3" fmla="*/ 0 h 31057"/>
                    <a:gd name="connsiteX4" fmla="*/ 54107 w 80135"/>
                    <a:gd name="connsiteY4" fmla="*/ 2565 h 31057"/>
                    <a:gd name="connsiteX5" fmla="*/ 70610 w 80135"/>
                    <a:gd name="connsiteY5" fmla="*/ 19151 h 31057"/>
                    <a:gd name="connsiteX6" fmla="*/ 80135 w 80135"/>
                    <a:gd name="connsiteY6" fmla="*/ 31057 h 31057"/>
                    <a:gd name="connsiteX7" fmla="*/ 0 w 80135"/>
                    <a:gd name="connsiteY7" fmla="*/ 29742 h 31057"/>
                    <a:gd name="connsiteX0" fmla="*/ 0 w 80135"/>
                    <a:gd name="connsiteY0" fmla="*/ 27177 h 28492"/>
                    <a:gd name="connsiteX1" fmla="*/ 11106 w 80135"/>
                    <a:gd name="connsiteY1" fmla="*/ 11723 h 28492"/>
                    <a:gd name="connsiteX2" fmla="*/ 22084 w 80135"/>
                    <a:gd name="connsiteY2" fmla="*/ 2547 h 28492"/>
                    <a:gd name="connsiteX3" fmla="*/ 37300 w 80135"/>
                    <a:gd name="connsiteY3" fmla="*/ 4579 h 28492"/>
                    <a:gd name="connsiteX4" fmla="*/ 54107 w 80135"/>
                    <a:gd name="connsiteY4" fmla="*/ 0 h 28492"/>
                    <a:gd name="connsiteX5" fmla="*/ 70610 w 80135"/>
                    <a:gd name="connsiteY5" fmla="*/ 16586 h 28492"/>
                    <a:gd name="connsiteX6" fmla="*/ 80135 w 80135"/>
                    <a:gd name="connsiteY6" fmla="*/ 28492 h 28492"/>
                    <a:gd name="connsiteX7" fmla="*/ 0 w 80135"/>
                    <a:gd name="connsiteY7" fmla="*/ 27177 h 28492"/>
                    <a:gd name="connsiteX0" fmla="*/ 0 w 80135"/>
                    <a:gd name="connsiteY0" fmla="*/ 24630 h 25945"/>
                    <a:gd name="connsiteX1" fmla="*/ 11106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11106 w 80135"/>
                    <a:gd name="connsiteY1" fmla="*/ 7144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11106 w 80135"/>
                    <a:gd name="connsiteY1" fmla="*/ 14288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4630 h 25945"/>
                    <a:gd name="connsiteX1" fmla="*/ 11106 w 80135"/>
                    <a:gd name="connsiteY1" fmla="*/ 16320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3962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6343 w 80135"/>
                    <a:gd name="connsiteY1" fmla="*/ 13938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135" h="23913">
                      <a:moveTo>
                        <a:pt x="0" y="22598"/>
                      </a:moveTo>
                      <a:lnTo>
                        <a:pt x="6343" y="11906"/>
                      </a:lnTo>
                      <a:lnTo>
                        <a:pt x="14941" y="5112"/>
                      </a:lnTo>
                      <a:cubicBezTo>
                        <a:pt x="22394" y="-1355"/>
                        <a:pt x="29847" y="1704"/>
                        <a:pt x="37300" y="0"/>
                      </a:cubicBezTo>
                      <a:lnTo>
                        <a:pt x="49344" y="2565"/>
                      </a:lnTo>
                      <a:lnTo>
                        <a:pt x="70610" y="12007"/>
                      </a:lnTo>
                      <a:lnTo>
                        <a:pt x="80135" y="23913"/>
                      </a:lnTo>
                      <a:lnTo>
                        <a:pt x="0" y="225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Forme libre 250">
                  <a:extLst>
                    <a:ext uri="{FF2B5EF4-FFF2-40B4-BE49-F238E27FC236}">
                      <a16:creationId xmlns:a16="http://schemas.microsoft.com/office/drawing/2014/main" id="{E2D44318-9F3F-B266-33AE-4728239BF399}"/>
                    </a:ext>
                  </a:extLst>
                </p:cNvPr>
                <p:cNvSpPr/>
                <p:nvPr/>
              </p:nvSpPr>
              <p:spPr>
                <a:xfrm>
                  <a:off x="6100515" y="1283407"/>
                  <a:ext cx="80135" cy="23913"/>
                </a:xfrm>
                <a:custGeom>
                  <a:avLst/>
                  <a:gdLst>
                    <a:gd name="connsiteX0" fmla="*/ 0 w 70610"/>
                    <a:gd name="connsiteY0" fmla="*/ 31774 h 31774"/>
                    <a:gd name="connsiteX1" fmla="*/ 45896 w 70610"/>
                    <a:gd name="connsiteY1" fmla="*/ 0 h 31774"/>
                    <a:gd name="connsiteX2" fmla="*/ 56488 w 70610"/>
                    <a:gd name="connsiteY2" fmla="*/ 14122 h 31774"/>
                    <a:gd name="connsiteX3" fmla="*/ 70610 w 70610"/>
                    <a:gd name="connsiteY3" fmla="*/ 21183 h 31774"/>
                    <a:gd name="connsiteX4" fmla="*/ 70610 w 70610"/>
                    <a:gd name="connsiteY4" fmla="*/ 21183 h 31774"/>
                    <a:gd name="connsiteX5" fmla="*/ 0 w 70610"/>
                    <a:gd name="connsiteY5" fmla="*/ 31774 h 31774"/>
                    <a:gd name="connsiteX0" fmla="*/ 0 w 70610"/>
                    <a:gd name="connsiteY0" fmla="*/ 24630 h 24630"/>
                    <a:gd name="connsiteX1" fmla="*/ 22084 w 70610"/>
                    <a:gd name="connsiteY1" fmla="*/ 0 h 24630"/>
                    <a:gd name="connsiteX2" fmla="*/ 56488 w 70610"/>
                    <a:gd name="connsiteY2" fmla="*/ 6978 h 24630"/>
                    <a:gd name="connsiteX3" fmla="*/ 70610 w 70610"/>
                    <a:gd name="connsiteY3" fmla="*/ 14039 h 24630"/>
                    <a:gd name="connsiteX4" fmla="*/ 70610 w 70610"/>
                    <a:gd name="connsiteY4" fmla="*/ 14039 h 24630"/>
                    <a:gd name="connsiteX5" fmla="*/ 0 w 70610"/>
                    <a:gd name="connsiteY5" fmla="*/ 24630 h 24630"/>
                    <a:gd name="connsiteX0" fmla="*/ 0 w 70610"/>
                    <a:gd name="connsiteY0" fmla="*/ 27177 h 27177"/>
                    <a:gd name="connsiteX1" fmla="*/ 22084 w 70610"/>
                    <a:gd name="connsiteY1" fmla="*/ 2547 h 27177"/>
                    <a:gd name="connsiteX2" fmla="*/ 54107 w 70610"/>
                    <a:gd name="connsiteY2" fmla="*/ 0 h 27177"/>
                    <a:gd name="connsiteX3" fmla="*/ 70610 w 70610"/>
                    <a:gd name="connsiteY3" fmla="*/ 16586 h 27177"/>
                    <a:gd name="connsiteX4" fmla="*/ 70610 w 70610"/>
                    <a:gd name="connsiteY4" fmla="*/ 16586 h 27177"/>
                    <a:gd name="connsiteX5" fmla="*/ 0 w 70610"/>
                    <a:gd name="connsiteY5" fmla="*/ 27177 h 27177"/>
                    <a:gd name="connsiteX0" fmla="*/ 0 w 80135"/>
                    <a:gd name="connsiteY0" fmla="*/ 27177 h 28492"/>
                    <a:gd name="connsiteX1" fmla="*/ 22084 w 80135"/>
                    <a:gd name="connsiteY1" fmla="*/ 2547 h 28492"/>
                    <a:gd name="connsiteX2" fmla="*/ 54107 w 80135"/>
                    <a:gd name="connsiteY2" fmla="*/ 0 h 28492"/>
                    <a:gd name="connsiteX3" fmla="*/ 70610 w 80135"/>
                    <a:gd name="connsiteY3" fmla="*/ 16586 h 28492"/>
                    <a:gd name="connsiteX4" fmla="*/ 80135 w 80135"/>
                    <a:gd name="connsiteY4" fmla="*/ 28492 h 28492"/>
                    <a:gd name="connsiteX5" fmla="*/ 0 w 80135"/>
                    <a:gd name="connsiteY5" fmla="*/ 27177 h 28492"/>
                    <a:gd name="connsiteX0" fmla="*/ 0 w 80135"/>
                    <a:gd name="connsiteY0" fmla="*/ 29742 h 31057"/>
                    <a:gd name="connsiteX1" fmla="*/ 22084 w 80135"/>
                    <a:gd name="connsiteY1" fmla="*/ 5112 h 31057"/>
                    <a:gd name="connsiteX2" fmla="*/ 37300 w 80135"/>
                    <a:gd name="connsiteY2" fmla="*/ 0 h 31057"/>
                    <a:gd name="connsiteX3" fmla="*/ 54107 w 80135"/>
                    <a:gd name="connsiteY3" fmla="*/ 2565 h 31057"/>
                    <a:gd name="connsiteX4" fmla="*/ 70610 w 80135"/>
                    <a:gd name="connsiteY4" fmla="*/ 19151 h 31057"/>
                    <a:gd name="connsiteX5" fmla="*/ 80135 w 80135"/>
                    <a:gd name="connsiteY5" fmla="*/ 31057 h 31057"/>
                    <a:gd name="connsiteX6" fmla="*/ 0 w 80135"/>
                    <a:gd name="connsiteY6" fmla="*/ 29742 h 31057"/>
                    <a:gd name="connsiteX0" fmla="*/ 0 w 80135"/>
                    <a:gd name="connsiteY0" fmla="*/ 29742 h 31057"/>
                    <a:gd name="connsiteX1" fmla="*/ 11106 w 80135"/>
                    <a:gd name="connsiteY1" fmla="*/ 14288 h 31057"/>
                    <a:gd name="connsiteX2" fmla="*/ 22084 w 80135"/>
                    <a:gd name="connsiteY2" fmla="*/ 5112 h 31057"/>
                    <a:gd name="connsiteX3" fmla="*/ 37300 w 80135"/>
                    <a:gd name="connsiteY3" fmla="*/ 0 h 31057"/>
                    <a:gd name="connsiteX4" fmla="*/ 54107 w 80135"/>
                    <a:gd name="connsiteY4" fmla="*/ 2565 h 31057"/>
                    <a:gd name="connsiteX5" fmla="*/ 70610 w 80135"/>
                    <a:gd name="connsiteY5" fmla="*/ 19151 h 31057"/>
                    <a:gd name="connsiteX6" fmla="*/ 80135 w 80135"/>
                    <a:gd name="connsiteY6" fmla="*/ 31057 h 31057"/>
                    <a:gd name="connsiteX7" fmla="*/ 0 w 80135"/>
                    <a:gd name="connsiteY7" fmla="*/ 29742 h 31057"/>
                    <a:gd name="connsiteX0" fmla="*/ 0 w 80135"/>
                    <a:gd name="connsiteY0" fmla="*/ 27177 h 28492"/>
                    <a:gd name="connsiteX1" fmla="*/ 11106 w 80135"/>
                    <a:gd name="connsiteY1" fmla="*/ 11723 h 28492"/>
                    <a:gd name="connsiteX2" fmla="*/ 22084 w 80135"/>
                    <a:gd name="connsiteY2" fmla="*/ 2547 h 28492"/>
                    <a:gd name="connsiteX3" fmla="*/ 37300 w 80135"/>
                    <a:gd name="connsiteY3" fmla="*/ 4579 h 28492"/>
                    <a:gd name="connsiteX4" fmla="*/ 54107 w 80135"/>
                    <a:gd name="connsiteY4" fmla="*/ 0 h 28492"/>
                    <a:gd name="connsiteX5" fmla="*/ 70610 w 80135"/>
                    <a:gd name="connsiteY5" fmla="*/ 16586 h 28492"/>
                    <a:gd name="connsiteX6" fmla="*/ 80135 w 80135"/>
                    <a:gd name="connsiteY6" fmla="*/ 28492 h 28492"/>
                    <a:gd name="connsiteX7" fmla="*/ 0 w 80135"/>
                    <a:gd name="connsiteY7" fmla="*/ 27177 h 28492"/>
                    <a:gd name="connsiteX0" fmla="*/ 0 w 80135"/>
                    <a:gd name="connsiteY0" fmla="*/ 24630 h 25945"/>
                    <a:gd name="connsiteX1" fmla="*/ 11106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11106 w 80135"/>
                    <a:gd name="connsiteY1" fmla="*/ 7144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11106 w 80135"/>
                    <a:gd name="connsiteY1" fmla="*/ 14288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4630 h 25945"/>
                    <a:gd name="connsiteX1" fmla="*/ 11106 w 80135"/>
                    <a:gd name="connsiteY1" fmla="*/ 16320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3962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6343 w 80135"/>
                    <a:gd name="connsiteY1" fmla="*/ 13938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135" h="23913">
                      <a:moveTo>
                        <a:pt x="0" y="22598"/>
                      </a:moveTo>
                      <a:lnTo>
                        <a:pt x="6343" y="11906"/>
                      </a:lnTo>
                      <a:lnTo>
                        <a:pt x="14941" y="5112"/>
                      </a:lnTo>
                      <a:cubicBezTo>
                        <a:pt x="22394" y="-1355"/>
                        <a:pt x="29847" y="1704"/>
                        <a:pt x="37300" y="0"/>
                      </a:cubicBezTo>
                      <a:lnTo>
                        <a:pt x="49344" y="2565"/>
                      </a:lnTo>
                      <a:lnTo>
                        <a:pt x="70610" y="12007"/>
                      </a:lnTo>
                      <a:lnTo>
                        <a:pt x="80135" y="23913"/>
                      </a:lnTo>
                      <a:lnTo>
                        <a:pt x="0" y="225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Forme libre 251">
                  <a:extLst>
                    <a:ext uri="{FF2B5EF4-FFF2-40B4-BE49-F238E27FC236}">
                      <a16:creationId xmlns:a16="http://schemas.microsoft.com/office/drawing/2014/main" id="{986D287F-4006-6958-1C29-FC73FA823391}"/>
                    </a:ext>
                  </a:extLst>
                </p:cNvPr>
                <p:cNvSpPr/>
                <p:nvPr/>
              </p:nvSpPr>
              <p:spPr>
                <a:xfrm>
                  <a:off x="6883242" y="1276092"/>
                  <a:ext cx="80135" cy="23913"/>
                </a:xfrm>
                <a:custGeom>
                  <a:avLst/>
                  <a:gdLst>
                    <a:gd name="connsiteX0" fmla="*/ 0 w 70610"/>
                    <a:gd name="connsiteY0" fmla="*/ 31774 h 31774"/>
                    <a:gd name="connsiteX1" fmla="*/ 45896 w 70610"/>
                    <a:gd name="connsiteY1" fmla="*/ 0 h 31774"/>
                    <a:gd name="connsiteX2" fmla="*/ 56488 w 70610"/>
                    <a:gd name="connsiteY2" fmla="*/ 14122 h 31774"/>
                    <a:gd name="connsiteX3" fmla="*/ 70610 w 70610"/>
                    <a:gd name="connsiteY3" fmla="*/ 21183 h 31774"/>
                    <a:gd name="connsiteX4" fmla="*/ 70610 w 70610"/>
                    <a:gd name="connsiteY4" fmla="*/ 21183 h 31774"/>
                    <a:gd name="connsiteX5" fmla="*/ 0 w 70610"/>
                    <a:gd name="connsiteY5" fmla="*/ 31774 h 31774"/>
                    <a:gd name="connsiteX0" fmla="*/ 0 w 70610"/>
                    <a:gd name="connsiteY0" fmla="*/ 24630 h 24630"/>
                    <a:gd name="connsiteX1" fmla="*/ 22084 w 70610"/>
                    <a:gd name="connsiteY1" fmla="*/ 0 h 24630"/>
                    <a:gd name="connsiteX2" fmla="*/ 56488 w 70610"/>
                    <a:gd name="connsiteY2" fmla="*/ 6978 h 24630"/>
                    <a:gd name="connsiteX3" fmla="*/ 70610 w 70610"/>
                    <a:gd name="connsiteY3" fmla="*/ 14039 h 24630"/>
                    <a:gd name="connsiteX4" fmla="*/ 70610 w 70610"/>
                    <a:gd name="connsiteY4" fmla="*/ 14039 h 24630"/>
                    <a:gd name="connsiteX5" fmla="*/ 0 w 70610"/>
                    <a:gd name="connsiteY5" fmla="*/ 24630 h 24630"/>
                    <a:gd name="connsiteX0" fmla="*/ 0 w 70610"/>
                    <a:gd name="connsiteY0" fmla="*/ 27177 h 27177"/>
                    <a:gd name="connsiteX1" fmla="*/ 22084 w 70610"/>
                    <a:gd name="connsiteY1" fmla="*/ 2547 h 27177"/>
                    <a:gd name="connsiteX2" fmla="*/ 54107 w 70610"/>
                    <a:gd name="connsiteY2" fmla="*/ 0 h 27177"/>
                    <a:gd name="connsiteX3" fmla="*/ 70610 w 70610"/>
                    <a:gd name="connsiteY3" fmla="*/ 16586 h 27177"/>
                    <a:gd name="connsiteX4" fmla="*/ 70610 w 70610"/>
                    <a:gd name="connsiteY4" fmla="*/ 16586 h 27177"/>
                    <a:gd name="connsiteX5" fmla="*/ 0 w 70610"/>
                    <a:gd name="connsiteY5" fmla="*/ 27177 h 27177"/>
                    <a:gd name="connsiteX0" fmla="*/ 0 w 80135"/>
                    <a:gd name="connsiteY0" fmla="*/ 27177 h 28492"/>
                    <a:gd name="connsiteX1" fmla="*/ 22084 w 80135"/>
                    <a:gd name="connsiteY1" fmla="*/ 2547 h 28492"/>
                    <a:gd name="connsiteX2" fmla="*/ 54107 w 80135"/>
                    <a:gd name="connsiteY2" fmla="*/ 0 h 28492"/>
                    <a:gd name="connsiteX3" fmla="*/ 70610 w 80135"/>
                    <a:gd name="connsiteY3" fmla="*/ 16586 h 28492"/>
                    <a:gd name="connsiteX4" fmla="*/ 80135 w 80135"/>
                    <a:gd name="connsiteY4" fmla="*/ 28492 h 28492"/>
                    <a:gd name="connsiteX5" fmla="*/ 0 w 80135"/>
                    <a:gd name="connsiteY5" fmla="*/ 27177 h 28492"/>
                    <a:gd name="connsiteX0" fmla="*/ 0 w 80135"/>
                    <a:gd name="connsiteY0" fmla="*/ 29742 h 31057"/>
                    <a:gd name="connsiteX1" fmla="*/ 22084 w 80135"/>
                    <a:gd name="connsiteY1" fmla="*/ 5112 h 31057"/>
                    <a:gd name="connsiteX2" fmla="*/ 37300 w 80135"/>
                    <a:gd name="connsiteY2" fmla="*/ 0 h 31057"/>
                    <a:gd name="connsiteX3" fmla="*/ 54107 w 80135"/>
                    <a:gd name="connsiteY3" fmla="*/ 2565 h 31057"/>
                    <a:gd name="connsiteX4" fmla="*/ 70610 w 80135"/>
                    <a:gd name="connsiteY4" fmla="*/ 19151 h 31057"/>
                    <a:gd name="connsiteX5" fmla="*/ 80135 w 80135"/>
                    <a:gd name="connsiteY5" fmla="*/ 31057 h 31057"/>
                    <a:gd name="connsiteX6" fmla="*/ 0 w 80135"/>
                    <a:gd name="connsiteY6" fmla="*/ 29742 h 31057"/>
                    <a:gd name="connsiteX0" fmla="*/ 0 w 80135"/>
                    <a:gd name="connsiteY0" fmla="*/ 29742 h 31057"/>
                    <a:gd name="connsiteX1" fmla="*/ 11106 w 80135"/>
                    <a:gd name="connsiteY1" fmla="*/ 14288 h 31057"/>
                    <a:gd name="connsiteX2" fmla="*/ 22084 w 80135"/>
                    <a:gd name="connsiteY2" fmla="*/ 5112 h 31057"/>
                    <a:gd name="connsiteX3" fmla="*/ 37300 w 80135"/>
                    <a:gd name="connsiteY3" fmla="*/ 0 h 31057"/>
                    <a:gd name="connsiteX4" fmla="*/ 54107 w 80135"/>
                    <a:gd name="connsiteY4" fmla="*/ 2565 h 31057"/>
                    <a:gd name="connsiteX5" fmla="*/ 70610 w 80135"/>
                    <a:gd name="connsiteY5" fmla="*/ 19151 h 31057"/>
                    <a:gd name="connsiteX6" fmla="*/ 80135 w 80135"/>
                    <a:gd name="connsiteY6" fmla="*/ 31057 h 31057"/>
                    <a:gd name="connsiteX7" fmla="*/ 0 w 80135"/>
                    <a:gd name="connsiteY7" fmla="*/ 29742 h 31057"/>
                    <a:gd name="connsiteX0" fmla="*/ 0 w 80135"/>
                    <a:gd name="connsiteY0" fmla="*/ 27177 h 28492"/>
                    <a:gd name="connsiteX1" fmla="*/ 11106 w 80135"/>
                    <a:gd name="connsiteY1" fmla="*/ 11723 h 28492"/>
                    <a:gd name="connsiteX2" fmla="*/ 22084 w 80135"/>
                    <a:gd name="connsiteY2" fmla="*/ 2547 h 28492"/>
                    <a:gd name="connsiteX3" fmla="*/ 37300 w 80135"/>
                    <a:gd name="connsiteY3" fmla="*/ 4579 h 28492"/>
                    <a:gd name="connsiteX4" fmla="*/ 54107 w 80135"/>
                    <a:gd name="connsiteY4" fmla="*/ 0 h 28492"/>
                    <a:gd name="connsiteX5" fmla="*/ 70610 w 80135"/>
                    <a:gd name="connsiteY5" fmla="*/ 16586 h 28492"/>
                    <a:gd name="connsiteX6" fmla="*/ 80135 w 80135"/>
                    <a:gd name="connsiteY6" fmla="*/ 28492 h 28492"/>
                    <a:gd name="connsiteX7" fmla="*/ 0 w 80135"/>
                    <a:gd name="connsiteY7" fmla="*/ 27177 h 28492"/>
                    <a:gd name="connsiteX0" fmla="*/ 0 w 80135"/>
                    <a:gd name="connsiteY0" fmla="*/ 24630 h 25945"/>
                    <a:gd name="connsiteX1" fmla="*/ 11106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11106 w 80135"/>
                    <a:gd name="connsiteY1" fmla="*/ 7144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11106 w 80135"/>
                    <a:gd name="connsiteY1" fmla="*/ 14288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4630 h 25945"/>
                    <a:gd name="connsiteX1" fmla="*/ 11106 w 80135"/>
                    <a:gd name="connsiteY1" fmla="*/ 16320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3962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6343 w 80135"/>
                    <a:gd name="connsiteY1" fmla="*/ 13938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135" h="23913">
                      <a:moveTo>
                        <a:pt x="0" y="22598"/>
                      </a:moveTo>
                      <a:lnTo>
                        <a:pt x="6343" y="11906"/>
                      </a:lnTo>
                      <a:lnTo>
                        <a:pt x="14941" y="5112"/>
                      </a:lnTo>
                      <a:cubicBezTo>
                        <a:pt x="22394" y="-1355"/>
                        <a:pt x="29847" y="1704"/>
                        <a:pt x="37300" y="0"/>
                      </a:cubicBezTo>
                      <a:lnTo>
                        <a:pt x="49344" y="2565"/>
                      </a:lnTo>
                      <a:lnTo>
                        <a:pt x="70610" y="12007"/>
                      </a:lnTo>
                      <a:lnTo>
                        <a:pt x="80135" y="23913"/>
                      </a:lnTo>
                      <a:lnTo>
                        <a:pt x="0" y="225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Forme libre 280">
                  <a:extLst>
                    <a:ext uri="{FF2B5EF4-FFF2-40B4-BE49-F238E27FC236}">
                      <a16:creationId xmlns:a16="http://schemas.microsoft.com/office/drawing/2014/main" id="{C01071A3-1E6E-89A3-5BBB-F3F559D82F2A}"/>
                    </a:ext>
                  </a:extLst>
                </p:cNvPr>
                <p:cNvSpPr/>
                <p:nvPr/>
              </p:nvSpPr>
              <p:spPr>
                <a:xfrm>
                  <a:off x="5720126" y="1283406"/>
                  <a:ext cx="80135" cy="23913"/>
                </a:xfrm>
                <a:custGeom>
                  <a:avLst/>
                  <a:gdLst>
                    <a:gd name="connsiteX0" fmla="*/ 0 w 70610"/>
                    <a:gd name="connsiteY0" fmla="*/ 31774 h 31774"/>
                    <a:gd name="connsiteX1" fmla="*/ 45896 w 70610"/>
                    <a:gd name="connsiteY1" fmla="*/ 0 h 31774"/>
                    <a:gd name="connsiteX2" fmla="*/ 56488 w 70610"/>
                    <a:gd name="connsiteY2" fmla="*/ 14122 h 31774"/>
                    <a:gd name="connsiteX3" fmla="*/ 70610 w 70610"/>
                    <a:gd name="connsiteY3" fmla="*/ 21183 h 31774"/>
                    <a:gd name="connsiteX4" fmla="*/ 70610 w 70610"/>
                    <a:gd name="connsiteY4" fmla="*/ 21183 h 31774"/>
                    <a:gd name="connsiteX5" fmla="*/ 0 w 70610"/>
                    <a:gd name="connsiteY5" fmla="*/ 31774 h 31774"/>
                    <a:gd name="connsiteX0" fmla="*/ 0 w 70610"/>
                    <a:gd name="connsiteY0" fmla="*/ 24630 h 24630"/>
                    <a:gd name="connsiteX1" fmla="*/ 22084 w 70610"/>
                    <a:gd name="connsiteY1" fmla="*/ 0 h 24630"/>
                    <a:gd name="connsiteX2" fmla="*/ 56488 w 70610"/>
                    <a:gd name="connsiteY2" fmla="*/ 6978 h 24630"/>
                    <a:gd name="connsiteX3" fmla="*/ 70610 w 70610"/>
                    <a:gd name="connsiteY3" fmla="*/ 14039 h 24630"/>
                    <a:gd name="connsiteX4" fmla="*/ 70610 w 70610"/>
                    <a:gd name="connsiteY4" fmla="*/ 14039 h 24630"/>
                    <a:gd name="connsiteX5" fmla="*/ 0 w 70610"/>
                    <a:gd name="connsiteY5" fmla="*/ 24630 h 24630"/>
                    <a:gd name="connsiteX0" fmla="*/ 0 w 70610"/>
                    <a:gd name="connsiteY0" fmla="*/ 27177 h 27177"/>
                    <a:gd name="connsiteX1" fmla="*/ 22084 w 70610"/>
                    <a:gd name="connsiteY1" fmla="*/ 2547 h 27177"/>
                    <a:gd name="connsiteX2" fmla="*/ 54107 w 70610"/>
                    <a:gd name="connsiteY2" fmla="*/ 0 h 27177"/>
                    <a:gd name="connsiteX3" fmla="*/ 70610 w 70610"/>
                    <a:gd name="connsiteY3" fmla="*/ 16586 h 27177"/>
                    <a:gd name="connsiteX4" fmla="*/ 70610 w 70610"/>
                    <a:gd name="connsiteY4" fmla="*/ 16586 h 27177"/>
                    <a:gd name="connsiteX5" fmla="*/ 0 w 70610"/>
                    <a:gd name="connsiteY5" fmla="*/ 27177 h 27177"/>
                    <a:gd name="connsiteX0" fmla="*/ 0 w 80135"/>
                    <a:gd name="connsiteY0" fmla="*/ 27177 h 28492"/>
                    <a:gd name="connsiteX1" fmla="*/ 22084 w 80135"/>
                    <a:gd name="connsiteY1" fmla="*/ 2547 h 28492"/>
                    <a:gd name="connsiteX2" fmla="*/ 54107 w 80135"/>
                    <a:gd name="connsiteY2" fmla="*/ 0 h 28492"/>
                    <a:gd name="connsiteX3" fmla="*/ 70610 w 80135"/>
                    <a:gd name="connsiteY3" fmla="*/ 16586 h 28492"/>
                    <a:gd name="connsiteX4" fmla="*/ 80135 w 80135"/>
                    <a:gd name="connsiteY4" fmla="*/ 28492 h 28492"/>
                    <a:gd name="connsiteX5" fmla="*/ 0 w 80135"/>
                    <a:gd name="connsiteY5" fmla="*/ 27177 h 28492"/>
                    <a:gd name="connsiteX0" fmla="*/ 0 w 80135"/>
                    <a:gd name="connsiteY0" fmla="*/ 29742 h 31057"/>
                    <a:gd name="connsiteX1" fmla="*/ 22084 w 80135"/>
                    <a:gd name="connsiteY1" fmla="*/ 5112 h 31057"/>
                    <a:gd name="connsiteX2" fmla="*/ 37300 w 80135"/>
                    <a:gd name="connsiteY2" fmla="*/ 0 h 31057"/>
                    <a:gd name="connsiteX3" fmla="*/ 54107 w 80135"/>
                    <a:gd name="connsiteY3" fmla="*/ 2565 h 31057"/>
                    <a:gd name="connsiteX4" fmla="*/ 70610 w 80135"/>
                    <a:gd name="connsiteY4" fmla="*/ 19151 h 31057"/>
                    <a:gd name="connsiteX5" fmla="*/ 80135 w 80135"/>
                    <a:gd name="connsiteY5" fmla="*/ 31057 h 31057"/>
                    <a:gd name="connsiteX6" fmla="*/ 0 w 80135"/>
                    <a:gd name="connsiteY6" fmla="*/ 29742 h 31057"/>
                    <a:gd name="connsiteX0" fmla="*/ 0 w 80135"/>
                    <a:gd name="connsiteY0" fmla="*/ 29742 h 31057"/>
                    <a:gd name="connsiteX1" fmla="*/ 11106 w 80135"/>
                    <a:gd name="connsiteY1" fmla="*/ 14288 h 31057"/>
                    <a:gd name="connsiteX2" fmla="*/ 22084 w 80135"/>
                    <a:gd name="connsiteY2" fmla="*/ 5112 h 31057"/>
                    <a:gd name="connsiteX3" fmla="*/ 37300 w 80135"/>
                    <a:gd name="connsiteY3" fmla="*/ 0 h 31057"/>
                    <a:gd name="connsiteX4" fmla="*/ 54107 w 80135"/>
                    <a:gd name="connsiteY4" fmla="*/ 2565 h 31057"/>
                    <a:gd name="connsiteX5" fmla="*/ 70610 w 80135"/>
                    <a:gd name="connsiteY5" fmla="*/ 19151 h 31057"/>
                    <a:gd name="connsiteX6" fmla="*/ 80135 w 80135"/>
                    <a:gd name="connsiteY6" fmla="*/ 31057 h 31057"/>
                    <a:gd name="connsiteX7" fmla="*/ 0 w 80135"/>
                    <a:gd name="connsiteY7" fmla="*/ 29742 h 31057"/>
                    <a:gd name="connsiteX0" fmla="*/ 0 w 80135"/>
                    <a:gd name="connsiteY0" fmla="*/ 27177 h 28492"/>
                    <a:gd name="connsiteX1" fmla="*/ 11106 w 80135"/>
                    <a:gd name="connsiteY1" fmla="*/ 11723 h 28492"/>
                    <a:gd name="connsiteX2" fmla="*/ 22084 w 80135"/>
                    <a:gd name="connsiteY2" fmla="*/ 2547 h 28492"/>
                    <a:gd name="connsiteX3" fmla="*/ 37300 w 80135"/>
                    <a:gd name="connsiteY3" fmla="*/ 4579 h 28492"/>
                    <a:gd name="connsiteX4" fmla="*/ 54107 w 80135"/>
                    <a:gd name="connsiteY4" fmla="*/ 0 h 28492"/>
                    <a:gd name="connsiteX5" fmla="*/ 70610 w 80135"/>
                    <a:gd name="connsiteY5" fmla="*/ 16586 h 28492"/>
                    <a:gd name="connsiteX6" fmla="*/ 80135 w 80135"/>
                    <a:gd name="connsiteY6" fmla="*/ 28492 h 28492"/>
                    <a:gd name="connsiteX7" fmla="*/ 0 w 80135"/>
                    <a:gd name="connsiteY7" fmla="*/ 27177 h 28492"/>
                    <a:gd name="connsiteX0" fmla="*/ 0 w 80135"/>
                    <a:gd name="connsiteY0" fmla="*/ 24630 h 25945"/>
                    <a:gd name="connsiteX1" fmla="*/ 11106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11106 w 80135"/>
                    <a:gd name="connsiteY1" fmla="*/ 7144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11106 w 80135"/>
                    <a:gd name="connsiteY1" fmla="*/ 14288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4630 h 25945"/>
                    <a:gd name="connsiteX1" fmla="*/ 11106 w 80135"/>
                    <a:gd name="connsiteY1" fmla="*/ 16320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3962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6343 w 80135"/>
                    <a:gd name="connsiteY1" fmla="*/ 13938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135" h="23913">
                      <a:moveTo>
                        <a:pt x="0" y="22598"/>
                      </a:moveTo>
                      <a:lnTo>
                        <a:pt x="6343" y="11906"/>
                      </a:lnTo>
                      <a:lnTo>
                        <a:pt x="14941" y="5112"/>
                      </a:lnTo>
                      <a:cubicBezTo>
                        <a:pt x="22394" y="-1355"/>
                        <a:pt x="29847" y="1704"/>
                        <a:pt x="37300" y="0"/>
                      </a:cubicBezTo>
                      <a:lnTo>
                        <a:pt x="49344" y="2565"/>
                      </a:lnTo>
                      <a:lnTo>
                        <a:pt x="70610" y="12007"/>
                      </a:lnTo>
                      <a:lnTo>
                        <a:pt x="80135" y="23913"/>
                      </a:lnTo>
                      <a:lnTo>
                        <a:pt x="0" y="225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Forme libre 281">
                  <a:extLst>
                    <a:ext uri="{FF2B5EF4-FFF2-40B4-BE49-F238E27FC236}">
                      <a16:creationId xmlns:a16="http://schemas.microsoft.com/office/drawing/2014/main" id="{5655525C-8EAB-43CA-4EAE-ABA367BEE6F1}"/>
                    </a:ext>
                  </a:extLst>
                </p:cNvPr>
                <p:cNvSpPr/>
                <p:nvPr/>
              </p:nvSpPr>
              <p:spPr>
                <a:xfrm>
                  <a:off x="6451646" y="1268777"/>
                  <a:ext cx="80135" cy="23913"/>
                </a:xfrm>
                <a:custGeom>
                  <a:avLst/>
                  <a:gdLst>
                    <a:gd name="connsiteX0" fmla="*/ 0 w 70610"/>
                    <a:gd name="connsiteY0" fmla="*/ 31774 h 31774"/>
                    <a:gd name="connsiteX1" fmla="*/ 45896 w 70610"/>
                    <a:gd name="connsiteY1" fmla="*/ 0 h 31774"/>
                    <a:gd name="connsiteX2" fmla="*/ 56488 w 70610"/>
                    <a:gd name="connsiteY2" fmla="*/ 14122 h 31774"/>
                    <a:gd name="connsiteX3" fmla="*/ 70610 w 70610"/>
                    <a:gd name="connsiteY3" fmla="*/ 21183 h 31774"/>
                    <a:gd name="connsiteX4" fmla="*/ 70610 w 70610"/>
                    <a:gd name="connsiteY4" fmla="*/ 21183 h 31774"/>
                    <a:gd name="connsiteX5" fmla="*/ 0 w 70610"/>
                    <a:gd name="connsiteY5" fmla="*/ 31774 h 31774"/>
                    <a:gd name="connsiteX0" fmla="*/ 0 w 70610"/>
                    <a:gd name="connsiteY0" fmla="*/ 24630 h 24630"/>
                    <a:gd name="connsiteX1" fmla="*/ 22084 w 70610"/>
                    <a:gd name="connsiteY1" fmla="*/ 0 h 24630"/>
                    <a:gd name="connsiteX2" fmla="*/ 56488 w 70610"/>
                    <a:gd name="connsiteY2" fmla="*/ 6978 h 24630"/>
                    <a:gd name="connsiteX3" fmla="*/ 70610 w 70610"/>
                    <a:gd name="connsiteY3" fmla="*/ 14039 h 24630"/>
                    <a:gd name="connsiteX4" fmla="*/ 70610 w 70610"/>
                    <a:gd name="connsiteY4" fmla="*/ 14039 h 24630"/>
                    <a:gd name="connsiteX5" fmla="*/ 0 w 70610"/>
                    <a:gd name="connsiteY5" fmla="*/ 24630 h 24630"/>
                    <a:gd name="connsiteX0" fmla="*/ 0 w 70610"/>
                    <a:gd name="connsiteY0" fmla="*/ 27177 h 27177"/>
                    <a:gd name="connsiteX1" fmla="*/ 22084 w 70610"/>
                    <a:gd name="connsiteY1" fmla="*/ 2547 h 27177"/>
                    <a:gd name="connsiteX2" fmla="*/ 54107 w 70610"/>
                    <a:gd name="connsiteY2" fmla="*/ 0 h 27177"/>
                    <a:gd name="connsiteX3" fmla="*/ 70610 w 70610"/>
                    <a:gd name="connsiteY3" fmla="*/ 16586 h 27177"/>
                    <a:gd name="connsiteX4" fmla="*/ 70610 w 70610"/>
                    <a:gd name="connsiteY4" fmla="*/ 16586 h 27177"/>
                    <a:gd name="connsiteX5" fmla="*/ 0 w 70610"/>
                    <a:gd name="connsiteY5" fmla="*/ 27177 h 27177"/>
                    <a:gd name="connsiteX0" fmla="*/ 0 w 80135"/>
                    <a:gd name="connsiteY0" fmla="*/ 27177 h 28492"/>
                    <a:gd name="connsiteX1" fmla="*/ 22084 w 80135"/>
                    <a:gd name="connsiteY1" fmla="*/ 2547 h 28492"/>
                    <a:gd name="connsiteX2" fmla="*/ 54107 w 80135"/>
                    <a:gd name="connsiteY2" fmla="*/ 0 h 28492"/>
                    <a:gd name="connsiteX3" fmla="*/ 70610 w 80135"/>
                    <a:gd name="connsiteY3" fmla="*/ 16586 h 28492"/>
                    <a:gd name="connsiteX4" fmla="*/ 80135 w 80135"/>
                    <a:gd name="connsiteY4" fmla="*/ 28492 h 28492"/>
                    <a:gd name="connsiteX5" fmla="*/ 0 w 80135"/>
                    <a:gd name="connsiteY5" fmla="*/ 27177 h 28492"/>
                    <a:gd name="connsiteX0" fmla="*/ 0 w 80135"/>
                    <a:gd name="connsiteY0" fmla="*/ 29742 h 31057"/>
                    <a:gd name="connsiteX1" fmla="*/ 22084 w 80135"/>
                    <a:gd name="connsiteY1" fmla="*/ 5112 h 31057"/>
                    <a:gd name="connsiteX2" fmla="*/ 37300 w 80135"/>
                    <a:gd name="connsiteY2" fmla="*/ 0 h 31057"/>
                    <a:gd name="connsiteX3" fmla="*/ 54107 w 80135"/>
                    <a:gd name="connsiteY3" fmla="*/ 2565 h 31057"/>
                    <a:gd name="connsiteX4" fmla="*/ 70610 w 80135"/>
                    <a:gd name="connsiteY4" fmla="*/ 19151 h 31057"/>
                    <a:gd name="connsiteX5" fmla="*/ 80135 w 80135"/>
                    <a:gd name="connsiteY5" fmla="*/ 31057 h 31057"/>
                    <a:gd name="connsiteX6" fmla="*/ 0 w 80135"/>
                    <a:gd name="connsiteY6" fmla="*/ 29742 h 31057"/>
                    <a:gd name="connsiteX0" fmla="*/ 0 w 80135"/>
                    <a:gd name="connsiteY0" fmla="*/ 29742 h 31057"/>
                    <a:gd name="connsiteX1" fmla="*/ 11106 w 80135"/>
                    <a:gd name="connsiteY1" fmla="*/ 14288 h 31057"/>
                    <a:gd name="connsiteX2" fmla="*/ 22084 w 80135"/>
                    <a:gd name="connsiteY2" fmla="*/ 5112 h 31057"/>
                    <a:gd name="connsiteX3" fmla="*/ 37300 w 80135"/>
                    <a:gd name="connsiteY3" fmla="*/ 0 h 31057"/>
                    <a:gd name="connsiteX4" fmla="*/ 54107 w 80135"/>
                    <a:gd name="connsiteY4" fmla="*/ 2565 h 31057"/>
                    <a:gd name="connsiteX5" fmla="*/ 70610 w 80135"/>
                    <a:gd name="connsiteY5" fmla="*/ 19151 h 31057"/>
                    <a:gd name="connsiteX6" fmla="*/ 80135 w 80135"/>
                    <a:gd name="connsiteY6" fmla="*/ 31057 h 31057"/>
                    <a:gd name="connsiteX7" fmla="*/ 0 w 80135"/>
                    <a:gd name="connsiteY7" fmla="*/ 29742 h 31057"/>
                    <a:gd name="connsiteX0" fmla="*/ 0 w 80135"/>
                    <a:gd name="connsiteY0" fmla="*/ 27177 h 28492"/>
                    <a:gd name="connsiteX1" fmla="*/ 11106 w 80135"/>
                    <a:gd name="connsiteY1" fmla="*/ 11723 h 28492"/>
                    <a:gd name="connsiteX2" fmla="*/ 22084 w 80135"/>
                    <a:gd name="connsiteY2" fmla="*/ 2547 h 28492"/>
                    <a:gd name="connsiteX3" fmla="*/ 37300 w 80135"/>
                    <a:gd name="connsiteY3" fmla="*/ 4579 h 28492"/>
                    <a:gd name="connsiteX4" fmla="*/ 54107 w 80135"/>
                    <a:gd name="connsiteY4" fmla="*/ 0 h 28492"/>
                    <a:gd name="connsiteX5" fmla="*/ 70610 w 80135"/>
                    <a:gd name="connsiteY5" fmla="*/ 16586 h 28492"/>
                    <a:gd name="connsiteX6" fmla="*/ 80135 w 80135"/>
                    <a:gd name="connsiteY6" fmla="*/ 28492 h 28492"/>
                    <a:gd name="connsiteX7" fmla="*/ 0 w 80135"/>
                    <a:gd name="connsiteY7" fmla="*/ 27177 h 28492"/>
                    <a:gd name="connsiteX0" fmla="*/ 0 w 80135"/>
                    <a:gd name="connsiteY0" fmla="*/ 24630 h 25945"/>
                    <a:gd name="connsiteX1" fmla="*/ 11106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11106 w 80135"/>
                    <a:gd name="connsiteY1" fmla="*/ 7144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11106 w 80135"/>
                    <a:gd name="connsiteY1" fmla="*/ 14288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4630 h 25945"/>
                    <a:gd name="connsiteX1" fmla="*/ 11106 w 80135"/>
                    <a:gd name="connsiteY1" fmla="*/ 16320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3962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6343 w 80135"/>
                    <a:gd name="connsiteY1" fmla="*/ 13938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135" h="23913">
                      <a:moveTo>
                        <a:pt x="0" y="22598"/>
                      </a:moveTo>
                      <a:lnTo>
                        <a:pt x="6343" y="11906"/>
                      </a:lnTo>
                      <a:lnTo>
                        <a:pt x="14941" y="5112"/>
                      </a:lnTo>
                      <a:cubicBezTo>
                        <a:pt x="22394" y="-1355"/>
                        <a:pt x="29847" y="1704"/>
                        <a:pt x="37300" y="0"/>
                      </a:cubicBezTo>
                      <a:lnTo>
                        <a:pt x="49344" y="2565"/>
                      </a:lnTo>
                      <a:lnTo>
                        <a:pt x="70610" y="12007"/>
                      </a:lnTo>
                      <a:lnTo>
                        <a:pt x="80135" y="23913"/>
                      </a:lnTo>
                      <a:lnTo>
                        <a:pt x="0" y="225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Forme libre 282">
                  <a:extLst>
                    <a:ext uri="{FF2B5EF4-FFF2-40B4-BE49-F238E27FC236}">
                      <a16:creationId xmlns:a16="http://schemas.microsoft.com/office/drawing/2014/main" id="{D06061B0-71ED-33B9-D239-C7EA4E60FED7}"/>
                    </a:ext>
                  </a:extLst>
                </p:cNvPr>
                <p:cNvSpPr/>
                <p:nvPr/>
              </p:nvSpPr>
              <p:spPr>
                <a:xfrm>
                  <a:off x="7329470" y="1276091"/>
                  <a:ext cx="80135" cy="23913"/>
                </a:xfrm>
                <a:custGeom>
                  <a:avLst/>
                  <a:gdLst>
                    <a:gd name="connsiteX0" fmla="*/ 0 w 70610"/>
                    <a:gd name="connsiteY0" fmla="*/ 31774 h 31774"/>
                    <a:gd name="connsiteX1" fmla="*/ 45896 w 70610"/>
                    <a:gd name="connsiteY1" fmla="*/ 0 h 31774"/>
                    <a:gd name="connsiteX2" fmla="*/ 56488 w 70610"/>
                    <a:gd name="connsiteY2" fmla="*/ 14122 h 31774"/>
                    <a:gd name="connsiteX3" fmla="*/ 70610 w 70610"/>
                    <a:gd name="connsiteY3" fmla="*/ 21183 h 31774"/>
                    <a:gd name="connsiteX4" fmla="*/ 70610 w 70610"/>
                    <a:gd name="connsiteY4" fmla="*/ 21183 h 31774"/>
                    <a:gd name="connsiteX5" fmla="*/ 0 w 70610"/>
                    <a:gd name="connsiteY5" fmla="*/ 31774 h 31774"/>
                    <a:gd name="connsiteX0" fmla="*/ 0 w 70610"/>
                    <a:gd name="connsiteY0" fmla="*/ 24630 h 24630"/>
                    <a:gd name="connsiteX1" fmla="*/ 22084 w 70610"/>
                    <a:gd name="connsiteY1" fmla="*/ 0 h 24630"/>
                    <a:gd name="connsiteX2" fmla="*/ 56488 w 70610"/>
                    <a:gd name="connsiteY2" fmla="*/ 6978 h 24630"/>
                    <a:gd name="connsiteX3" fmla="*/ 70610 w 70610"/>
                    <a:gd name="connsiteY3" fmla="*/ 14039 h 24630"/>
                    <a:gd name="connsiteX4" fmla="*/ 70610 w 70610"/>
                    <a:gd name="connsiteY4" fmla="*/ 14039 h 24630"/>
                    <a:gd name="connsiteX5" fmla="*/ 0 w 70610"/>
                    <a:gd name="connsiteY5" fmla="*/ 24630 h 24630"/>
                    <a:gd name="connsiteX0" fmla="*/ 0 w 70610"/>
                    <a:gd name="connsiteY0" fmla="*/ 27177 h 27177"/>
                    <a:gd name="connsiteX1" fmla="*/ 22084 w 70610"/>
                    <a:gd name="connsiteY1" fmla="*/ 2547 h 27177"/>
                    <a:gd name="connsiteX2" fmla="*/ 54107 w 70610"/>
                    <a:gd name="connsiteY2" fmla="*/ 0 h 27177"/>
                    <a:gd name="connsiteX3" fmla="*/ 70610 w 70610"/>
                    <a:gd name="connsiteY3" fmla="*/ 16586 h 27177"/>
                    <a:gd name="connsiteX4" fmla="*/ 70610 w 70610"/>
                    <a:gd name="connsiteY4" fmla="*/ 16586 h 27177"/>
                    <a:gd name="connsiteX5" fmla="*/ 0 w 70610"/>
                    <a:gd name="connsiteY5" fmla="*/ 27177 h 27177"/>
                    <a:gd name="connsiteX0" fmla="*/ 0 w 80135"/>
                    <a:gd name="connsiteY0" fmla="*/ 27177 h 28492"/>
                    <a:gd name="connsiteX1" fmla="*/ 22084 w 80135"/>
                    <a:gd name="connsiteY1" fmla="*/ 2547 h 28492"/>
                    <a:gd name="connsiteX2" fmla="*/ 54107 w 80135"/>
                    <a:gd name="connsiteY2" fmla="*/ 0 h 28492"/>
                    <a:gd name="connsiteX3" fmla="*/ 70610 w 80135"/>
                    <a:gd name="connsiteY3" fmla="*/ 16586 h 28492"/>
                    <a:gd name="connsiteX4" fmla="*/ 80135 w 80135"/>
                    <a:gd name="connsiteY4" fmla="*/ 28492 h 28492"/>
                    <a:gd name="connsiteX5" fmla="*/ 0 w 80135"/>
                    <a:gd name="connsiteY5" fmla="*/ 27177 h 28492"/>
                    <a:gd name="connsiteX0" fmla="*/ 0 w 80135"/>
                    <a:gd name="connsiteY0" fmla="*/ 29742 h 31057"/>
                    <a:gd name="connsiteX1" fmla="*/ 22084 w 80135"/>
                    <a:gd name="connsiteY1" fmla="*/ 5112 h 31057"/>
                    <a:gd name="connsiteX2" fmla="*/ 37300 w 80135"/>
                    <a:gd name="connsiteY2" fmla="*/ 0 h 31057"/>
                    <a:gd name="connsiteX3" fmla="*/ 54107 w 80135"/>
                    <a:gd name="connsiteY3" fmla="*/ 2565 h 31057"/>
                    <a:gd name="connsiteX4" fmla="*/ 70610 w 80135"/>
                    <a:gd name="connsiteY4" fmla="*/ 19151 h 31057"/>
                    <a:gd name="connsiteX5" fmla="*/ 80135 w 80135"/>
                    <a:gd name="connsiteY5" fmla="*/ 31057 h 31057"/>
                    <a:gd name="connsiteX6" fmla="*/ 0 w 80135"/>
                    <a:gd name="connsiteY6" fmla="*/ 29742 h 31057"/>
                    <a:gd name="connsiteX0" fmla="*/ 0 w 80135"/>
                    <a:gd name="connsiteY0" fmla="*/ 29742 h 31057"/>
                    <a:gd name="connsiteX1" fmla="*/ 11106 w 80135"/>
                    <a:gd name="connsiteY1" fmla="*/ 14288 h 31057"/>
                    <a:gd name="connsiteX2" fmla="*/ 22084 w 80135"/>
                    <a:gd name="connsiteY2" fmla="*/ 5112 h 31057"/>
                    <a:gd name="connsiteX3" fmla="*/ 37300 w 80135"/>
                    <a:gd name="connsiteY3" fmla="*/ 0 h 31057"/>
                    <a:gd name="connsiteX4" fmla="*/ 54107 w 80135"/>
                    <a:gd name="connsiteY4" fmla="*/ 2565 h 31057"/>
                    <a:gd name="connsiteX5" fmla="*/ 70610 w 80135"/>
                    <a:gd name="connsiteY5" fmla="*/ 19151 h 31057"/>
                    <a:gd name="connsiteX6" fmla="*/ 80135 w 80135"/>
                    <a:gd name="connsiteY6" fmla="*/ 31057 h 31057"/>
                    <a:gd name="connsiteX7" fmla="*/ 0 w 80135"/>
                    <a:gd name="connsiteY7" fmla="*/ 29742 h 31057"/>
                    <a:gd name="connsiteX0" fmla="*/ 0 w 80135"/>
                    <a:gd name="connsiteY0" fmla="*/ 27177 h 28492"/>
                    <a:gd name="connsiteX1" fmla="*/ 11106 w 80135"/>
                    <a:gd name="connsiteY1" fmla="*/ 11723 h 28492"/>
                    <a:gd name="connsiteX2" fmla="*/ 22084 w 80135"/>
                    <a:gd name="connsiteY2" fmla="*/ 2547 h 28492"/>
                    <a:gd name="connsiteX3" fmla="*/ 37300 w 80135"/>
                    <a:gd name="connsiteY3" fmla="*/ 4579 h 28492"/>
                    <a:gd name="connsiteX4" fmla="*/ 54107 w 80135"/>
                    <a:gd name="connsiteY4" fmla="*/ 0 h 28492"/>
                    <a:gd name="connsiteX5" fmla="*/ 70610 w 80135"/>
                    <a:gd name="connsiteY5" fmla="*/ 16586 h 28492"/>
                    <a:gd name="connsiteX6" fmla="*/ 80135 w 80135"/>
                    <a:gd name="connsiteY6" fmla="*/ 28492 h 28492"/>
                    <a:gd name="connsiteX7" fmla="*/ 0 w 80135"/>
                    <a:gd name="connsiteY7" fmla="*/ 27177 h 28492"/>
                    <a:gd name="connsiteX0" fmla="*/ 0 w 80135"/>
                    <a:gd name="connsiteY0" fmla="*/ 24630 h 25945"/>
                    <a:gd name="connsiteX1" fmla="*/ 11106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11106 w 80135"/>
                    <a:gd name="connsiteY1" fmla="*/ 7144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11106 w 80135"/>
                    <a:gd name="connsiteY1" fmla="*/ 14288 h 23913"/>
                    <a:gd name="connsiteX2" fmla="*/ 22084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4630 h 25945"/>
                    <a:gd name="connsiteX1" fmla="*/ 11106 w 80135"/>
                    <a:gd name="connsiteY1" fmla="*/ 16320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3962 w 80135"/>
                    <a:gd name="connsiteY1" fmla="*/ 9176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4630 h 25945"/>
                    <a:gd name="connsiteX1" fmla="*/ 6343 w 80135"/>
                    <a:gd name="connsiteY1" fmla="*/ 13938 h 25945"/>
                    <a:gd name="connsiteX2" fmla="*/ 22084 w 80135"/>
                    <a:gd name="connsiteY2" fmla="*/ 0 h 25945"/>
                    <a:gd name="connsiteX3" fmla="*/ 37300 w 80135"/>
                    <a:gd name="connsiteY3" fmla="*/ 2032 h 25945"/>
                    <a:gd name="connsiteX4" fmla="*/ 49344 w 80135"/>
                    <a:gd name="connsiteY4" fmla="*/ 4597 h 25945"/>
                    <a:gd name="connsiteX5" fmla="*/ 70610 w 80135"/>
                    <a:gd name="connsiteY5" fmla="*/ 14039 h 25945"/>
                    <a:gd name="connsiteX6" fmla="*/ 80135 w 80135"/>
                    <a:gd name="connsiteY6" fmla="*/ 25945 h 25945"/>
                    <a:gd name="connsiteX7" fmla="*/ 0 w 80135"/>
                    <a:gd name="connsiteY7" fmla="*/ 24630 h 25945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  <a:gd name="connsiteX0" fmla="*/ 0 w 80135"/>
                    <a:gd name="connsiteY0" fmla="*/ 22598 h 23913"/>
                    <a:gd name="connsiteX1" fmla="*/ 6343 w 80135"/>
                    <a:gd name="connsiteY1" fmla="*/ 11906 h 23913"/>
                    <a:gd name="connsiteX2" fmla="*/ 14941 w 80135"/>
                    <a:gd name="connsiteY2" fmla="*/ 5112 h 23913"/>
                    <a:gd name="connsiteX3" fmla="*/ 37300 w 80135"/>
                    <a:gd name="connsiteY3" fmla="*/ 0 h 23913"/>
                    <a:gd name="connsiteX4" fmla="*/ 49344 w 80135"/>
                    <a:gd name="connsiteY4" fmla="*/ 2565 h 23913"/>
                    <a:gd name="connsiteX5" fmla="*/ 70610 w 80135"/>
                    <a:gd name="connsiteY5" fmla="*/ 12007 h 23913"/>
                    <a:gd name="connsiteX6" fmla="*/ 80135 w 80135"/>
                    <a:gd name="connsiteY6" fmla="*/ 23913 h 23913"/>
                    <a:gd name="connsiteX7" fmla="*/ 0 w 80135"/>
                    <a:gd name="connsiteY7" fmla="*/ 22598 h 2391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80135" h="23913">
                      <a:moveTo>
                        <a:pt x="0" y="22598"/>
                      </a:moveTo>
                      <a:lnTo>
                        <a:pt x="6343" y="11906"/>
                      </a:lnTo>
                      <a:lnTo>
                        <a:pt x="14941" y="5112"/>
                      </a:lnTo>
                      <a:cubicBezTo>
                        <a:pt x="22394" y="-1355"/>
                        <a:pt x="29847" y="1704"/>
                        <a:pt x="37300" y="0"/>
                      </a:cubicBezTo>
                      <a:lnTo>
                        <a:pt x="49344" y="2565"/>
                      </a:lnTo>
                      <a:lnTo>
                        <a:pt x="70610" y="12007"/>
                      </a:lnTo>
                      <a:lnTo>
                        <a:pt x="80135" y="23913"/>
                      </a:lnTo>
                      <a:lnTo>
                        <a:pt x="0" y="22598"/>
                      </a:lnTo>
                      <a:close/>
                    </a:path>
                  </a:pathLst>
                </a:custGeom>
                <a:solidFill>
                  <a:srgbClr val="000000"/>
                </a:solidFill>
                <a:ln w="635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5" name="Forme libre 284">
                <a:extLst>
                  <a:ext uri="{FF2B5EF4-FFF2-40B4-BE49-F238E27FC236}">
                    <a16:creationId xmlns:a16="http://schemas.microsoft.com/office/drawing/2014/main" id="{A04B4F97-DD5B-2012-A9B0-7E86F1394DD4}"/>
                  </a:ext>
                </a:extLst>
              </p:cNvPr>
              <p:cNvSpPr/>
              <p:nvPr/>
            </p:nvSpPr>
            <p:spPr>
              <a:xfrm rot="5400000">
                <a:off x="2388004" y="2040312"/>
                <a:ext cx="168825" cy="42207"/>
              </a:xfrm>
              <a:custGeom>
                <a:avLst/>
                <a:gdLst>
                  <a:gd name="connsiteX0" fmla="*/ 24941 w 1801577"/>
                  <a:gd name="connsiteY0" fmla="*/ 33753 h 233202"/>
                  <a:gd name="connsiteX1" fmla="*/ 1792372 w 1801577"/>
                  <a:gd name="connsiteY1" fmla="*/ 0 h 233202"/>
                  <a:gd name="connsiteX2" fmla="*/ 1786235 w 1801577"/>
                  <a:gd name="connsiteY2" fmla="*/ 95122 h 233202"/>
                  <a:gd name="connsiteX3" fmla="*/ 1798509 w 1801577"/>
                  <a:gd name="connsiteY3" fmla="*/ 177970 h 233202"/>
                  <a:gd name="connsiteX4" fmla="*/ 1801577 w 1801577"/>
                  <a:gd name="connsiteY4" fmla="*/ 217860 h 233202"/>
                  <a:gd name="connsiteX5" fmla="*/ 393 w 1801577"/>
                  <a:gd name="connsiteY5" fmla="*/ 233202 h 233202"/>
                  <a:gd name="connsiteX6" fmla="*/ 24941 w 1801577"/>
                  <a:gd name="connsiteY6" fmla="*/ 33753 h 233202"/>
                  <a:gd name="connsiteX0" fmla="*/ 12931 w 1789567"/>
                  <a:gd name="connsiteY0" fmla="*/ 33753 h 227065"/>
                  <a:gd name="connsiteX1" fmla="*/ 1780362 w 1789567"/>
                  <a:gd name="connsiteY1" fmla="*/ 0 h 227065"/>
                  <a:gd name="connsiteX2" fmla="*/ 1774225 w 1789567"/>
                  <a:gd name="connsiteY2" fmla="*/ 95122 h 227065"/>
                  <a:gd name="connsiteX3" fmla="*/ 1786499 w 1789567"/>
                  <a:gd name="connsiteY3" fmla="*/ 177970 h 227065"/>
                  <a:gd name="connsiteX4" fmla="*/ 1789567 w 1789567"/>
                  <a:gd name="connsiteY4" fmla="*/ 217860 h 227065"/>
                  <a:gd name="connsiteX5" fmla="*/ 9862 w 1789567"/>
                  <a:gd name="connsiteY5" fmla="*/ 227065 h 227065"/>
                  <a:gd name="connsiteX6" fmla="*/ 12931 w 1789567"/>
                  <a:gd name="connsiteY6" fmla="*/ 33753 h 227065"/>
                  <a:gd name="connsiteX0" fmla="*/ 18121 w 1794757"/>
                  <a:gd name="connsiteY0" fmla="*/ 33753 h 230134"/>
                  <a:gd name="connsiteX1" fmla="*/ 1785552 w 1794757"/>
                  <a:gd name="connsiteY1" fmla="*/ 0 h 230134"/>
                  <a:gd name="connsiteX2" fmla="*/ 1779415 w 1794757"/>
                  <a:gd name="connsiteY2" fmla="*/ 95122 h 230134"/>
                  <a:gd name="connsiteX3" fmla="*/ 1791689 w 1794757"/>
                  <a:gd name="connsiteY3" fmla="*/ 177970 h 230134"/>
                  <a:gd name="connsiteX4" fmla="*/ 1794757 w 1794757"/>
                  <a:gd name="connsiteY4" fmla="*/ 217860 h 230134"/>
                  <a:gd name="connsiteX5" fmla="*/ 2778 w 1794757"/>
                  <a:gd name="connsiteY5" fmla="*/ 230134 h 230134"/>
                  <a:gd name="connsiteX6" fmla="*/ 18121 w 1794757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1992 w 1797334"/>
                  <a:gd name="connsiteY2" fmla="*/ 95122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88129 w 1797334"/>
                  <a:gd name="connsiteY3" fmla="*/ 162627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85061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4266 w 1809608"/>
                  <a:gd name="connsiteY3" fmla="*/ 138079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608" h="230134">
                    <a:moveTo>
                      <a:pt x="20698" y="33753"/>
                    </a:moveTo>
                    <a:lnTo>
                      <a:pt x="1809608" y="0"/>
                    </a:lnTo>
                    <a:lnTo>
                      <a:pt x="1794267" y="73643"/>
                    </a:lnTo>
                    <a:cubicBezTo>
                      <a:pt x="1794267" y="95122"/>
                      <a:pt x="1794266" y="116600"/>
                      <a:pt x="1794266" y="138079"/>
                    </a:cubicBezTo>
                    <a:lnTo>
                      <a:pt x="1806539" y="214791"/>
                    </a:lnTo>
                    <a:lnTo>
                      <a:pt x="5355" y="230134"/>
                    </a:lnTo>
                    <a:cubicBezTo>
                      <a:pt x="-1805" y="132966"/>
                      <a:pt x="-5895" y="94099"/>
                      <a:pt x="20698" y="33753"/>
                    </a:cubicBez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grpSp>
            <p:nvGrpSpPr>
              <p:cNvPr id="86" name="Groupe 85">
                <a:extLst>
                  <a:ext uri="{FF2B5EF4-FFF2-40B4-BE49-F238E27FC236}">
                    <a16:creationId xmlns:a16="http://schemas.microsoft.com/office/drawing/2014/main" id="{CF936B48-71D9-2214-A376-485C91FC695A}"/>
                  </a:ext>
                </a:extLst>
              </p:cNvPr>
              <p:cNvGrpSpPr/>
              <p:nvPr/>
            </p:nvGrpSpPr>
            <p:grpSpPr>
              <a:xfrm rot="16200000" flipV="1">
                <a:off x="2360231" y="1876641"/>
                <a:ext cx="135060" cy="135060"/>
                <a:chOff x="3601049" y="2734749"/>
                <a:chExt cx="395319" cy="383026"/>
              </a:xfrm>
            </p:grpSpPr>
            <p:sp>
              <p:nvSpPr>
                <p:cNvPr id="87" name="Forme libre 288">
                  <a:extLst>
                    <a:ext uri="{FF2B5EF4-FFF2-40B4-BE49-F238E27FC236}">
                      <a16:creationId xmlns:a16="http://schemas.microsoft.com/office/drawing/2014/main" id="{A324E696-E35F-4C61-4054-190FD629B414}"/>
                    </a:ext>
                  </a:extLst>
                </p:cNvPr>
                <p:cNvSpPr/>
                <p:nvPr/>
              </p:nvSpPr>
              <p:spPr>
                <a:xfrm>
                  <a:off x="3845801" y="2985963"/>
                  <a:ext cx="150567" cy="131812"/>
                </a:xfrm>
                <a:custGeom>
                  <a:avLst/>
                  <a:gdLst>
                    <a:gd name="connsiteX0" fmla="*/ 0 w 288435"/>
                    <a:gd name="connsiteY0" fmla="*/ 33753 h 242408"/>
                    <a:gd name="connsiteX1" fmla="*/ 98191 w 288435"/>
                    <a:gd name="connsiteY1" fmla="*/ 3068 h 242408"/>
                    <a:gd name="connsiteX2" fmla="*/ 138081 w 288435"/>
                    <a:gd name="connsiteY2" fmla="*/ 0 h 242408"/>
                    <a:gd name="connsiteX3" fmla="*/ 168765 w 288435"/>
                    <a:gd name="connsiteY3" fmla="*/ 0 h 242408"/>
                    <a:gd name="connsiteX4" fmla="*/ 227066 w 288435"/>
                    <a:gd name="connsiteY4" fmla="*/ 15342 h 242408"/>
                    <a:gd name="connsiteX5" fmla="*/ 276161 w 288435"/>
                    <a:gd name="connsiteY5" fmla="*/ 30685 h 242408"/>
                    <a:gd name="connsiteX6" fmla="*/ 288435 w 288435"/>
                    <a:gd name="connsiteY6" fmla="*/ 46027 h 242408"/>
                    <a:gd name="connsiteX7" fmla="*/ 288435 w 288435"/>
                    <a:gd name="connsiteY7" fmla="*/ 242408 h 242408"/>
                    <a:gd name="connsiteX8" fmla="*/ 245476 w 288435"/>
                    <a:gd name="connsiteY8" fmla="*/ 196381 h 242408"/>
                    <a:gd name="connsiteX9" fmla="*/ 205587 w 288435"/>
                    <a:gd name="connsiteY9" fmla="*/ 187176 h 242408"/>
                    <a:gd name="connsiteX10" fmla="*/ 156491 w 288435"/>
                    <a:gd name="connsiteY10" fmla="*/ 171833 h 242408"/>
                    <a:gd name="connsiteX11" fmla="*/ 116601 w 288435"/>
                    <a:gd name="connsiteY11" fmla="*/ 177970 h 242408"/>
                    <a:gd name="connsiteX12" fmla="*/ 79780 w 288435"/>
                    <a:gd name="connsiteY12" fmla="*/ 187176 h 242408"/>
                    <a:gd name="connsiteX13" fmla="*/ 42958 w 288435"/>
                    <a:gd name="connsiteY13" fmla="*/ 202518 h 242408"/>
                    <a:gd name="connsiteX14" fmla="*/ 18411 w 288435"/>
                    <a:gd name="connsiteY14" fmla="*/ 220929 h 242408"/>
                    <a:gd name="connsiteX15" fmla="*/ 18411 w 288435"/>
                    <a:gd name="connsiteY15" fmla="*/ 220929 h 242408"/>
                    <a:gd name="connsiteX16" fmla="*/ 9205 w 288435"/>
                    <a:gd name="connsiteY16" fmla="*/ 239340 h 242408"/>
                    <a:gd name="connsiteX17" fmla="*/ 0 w 288435"/>
                    <a:gd name="connsiteY17" fmla="*/ 33753 h 24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88435" h="242408">
                      <a:moveTo>
                        <a:pt x="0" y="33753"/>
                      </a:moveTo>
                      <a:lnTo>
                        <a:pt x="98191" y="3068"/>
                      </a:lnTo>
                      <a:lnTo>
                        <a:pt x="138081" y="0"/>
                      </a:lnTo>
                      <a:lnTo>
                        <a:pt x="168765" y="0"/>
                      </a:lnTo>
                      <a:lnTo>
                        <a:pt x="227066" y="15342"/>
                      </a:lnTo>
                      <a:lnTo>
                        <a:pt x="276161" y="30685"/>
                      </a:lnTo>
                      <a:lnTo>
                        <a:pt x="288435" y="46027"/>
                      </a:lnTo>
                      <a:lnTo>
                        <a:pt x="288435" y="242408"/>
                      </a:lnTo>
                      <a:lnTo>
                        <a:pt x="245476" y="196381"/>
                      </a:lnTo>
                      <a:lnTo>
                        <a:pt x="205587" y="187176"/>
                      </a:lnTo>
                      <a:lnTo>
                        <a:pt x="156491" y="171833"/>
                      </a:lnTo>
                      <a:lnTo>
                        <a:pt x="116601" y="177970"/>
                      </a:lnTo>
                      <a:lnTo>
                        <a:pt x="79780" y="187176"/>
                      </a:lnTo>
                      <a:lnTo>
                        <a:pt x="42958" y="202518"/>
                      </a:lnTo>
                      <a:lnTo>
                        <a:pt x="18411" y="220929"/>
                      </a:lnTo>
                      <a:lnTo>
                        <a:pt x="18411" y="220929"/>
                      </a:lnTo>
                      <a:lnTo>
                        <a:pt x="9205" y="239340"/>
                      </a:lnTo>
                      <a:lnTo>
                        <a:pt x="0" y="33753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8" name="Forme libre 289">
                  <a:extLst>
                    <a:ext uri="{FF2B5EF4-FFF2-40B4-BE49-F238E27FC236}">
                      <a16:creationId xmlns:a16="http://schemas.microsoft.com/office/drawing/2014/main" id="{417780BC-32EE-DD2D-7E2F-D2BB69E0DF1A}"/>
                    </a:ext>
                  </a:extLst>
                </p:cNvPr>
                <p:cNvSpPr/>
                <p:nvPr/>
              </p:nvSpPr>
              <p:spPr>
                <a:xfrm>
                  <a:off x="3706767" y="2738399"/>
                  <a:ext cx="288320" cy="278640"/>
                </a:xfrm>
                <a:custGeom>
                  <a:avLst/>
                  <a:gdLst>
                    <a:gd name="connsiteX0" fmla="*/ 0 w 552322"/>
                    <a:gd name="connsiteY0" fmla="*/ 257750 h 512432"/>
                    <a:gd name="connsiteX1" fmla="*/ 52164 w 552322"/>
                    <a:gd name="connsiteY1" fmla="*/ 260818 h 512432"/>
                    <a:gd name="connsiteX2" fmla="*/ 79780 w 552322"/>
                    <a:gd name="connsiteY2" fmla="*/ 273092 h 512432"/>
                    <a:gd name="connsiteX3" fmla="*/ 122739 w 552322"/>
                    <a:gd name="connsiteY3" fmla="*/ 294571 h 512432"/>
                    <a:gd name="connsiteX4" fmla="*/ 147286 w 552322"/>
                    <a:gd name="connsiteY4" fmla="*/ 312982 h 512432"/>
                    <a:gd name="connsiteX5" fmla="*/ 193313 w 552322"/>
                    <a:gd name="connsiteY5" fmla="*/ 359009 h 512432"/>
                    <a:gd name="connsiteX6" fmla="*/ 223998 w 552322"/>
                    <a:gd name="connsiteY6" fmla="*/ 398899 h 512432"/>
                    <a:gd name="connsiteX7" fmla="*/ 233203 w 552322"/>
                    <a:gd name="connsiteY7" fmla="*/ 429583 h 512432"/>
                    <a:gd name="connsiteX8" fmla="*/ 260819 w 552322"/>
                    <a:gd name="connsiteY8" fmla="*/ 478679 h 512432"/>
                    <a:gd name="connsiteX9" fmla="*/ 266956 w 552322"/>
                    <a:gd name="connsiteY9" fmla="*/ 512432 h 512432"/>
                    <a:gd name="connsiteX10" fmla="*/ 316051 w 552322"/>
                    <a:gd name="connsiteY10" fmla="*/ 478679 h 512432"/>
                    <a:gd name="connsiteX11" fmla="*/ 349804 w 552322"/>
                    <a:gd name="connsiteY11" fmla="*/ 466405 h 512432"/>
                    <a:gd name="connsiteX12" fmla="*/ 389694 w 552322"/>
                    <a:gd name="connsiteY12" fmla="*/ 463336 h 512432"/>
                    <a:gd name="connsiteX13" fmla="*/ 432653 w 552322"/>
                    <a:gd name="connsiteY13" fmla="*/ 463336 h 512432"/>
                    <a:gd name="connsiteX14" fmla="*/ 466406 w 552322"/>
                    <a:gd name="connsiteY14" fmla="*/ 463336 h 512432"/>
                    <a:gd name="connsiteX15" fmla="*/ 500159 w 552322"/>
                    <a:gd name="connsiteY15" fmla="*/ 475610 h 512432"/>
                    <a:gd name="connsiteX16" fmla="*/ 524706 w 552322"/>
                    <a:gd name="connsiteY16" fmla="*/ 490953 h 512432"/>
                    <a:gd name="connsiteX17" fmla="*/ 552322 w 552322"/>
                    <a:gd name="connsiteY17" fmla="*/ 503226 h 512432"/>
                    <a:gd name="connsiteX18" fmla="*/ 527775 w 552322"/>
                    <a:gd name="connsiteY18" fmla="*/ 423447 h 512432"/>
                    <a:gd name="connsiteX19" fmla="*/ 497090 w 552322"/>
                    <a:gd name="connsiteY19" fmla="*/ 359009 h 512432"/>
                    <a:gd name="connsiteX20" fmla="*/ 463337 w 552322"/>
                    <a:gd name="connsiteY20" fmla="*/ 291503 h 512432"/>
                    <a:gd name="connsiteX21" fmla="*/ 429584 w 552322"/>
                    <a:gd name="connsiteY21" fmla="*/ 236271 h 512432"/>
                    <a:gd name="connsiteX22" fmla="*/ 377420 w 552322"/>
                    <a:gd name="connsiteY22" fmla="*/ 171833 h 512432"/>
                    <a:gd name="connsiteX23" fmla="*/ 316051 w 552322"/>
                    <a:gd name="connsiteY23" fmla="*/ 119669 h 512432"/>
                    <a:gd name="connsiteX24" fmla="*/ 263888 w 552322"/>
                    <a:gd name="connsiteY24" fmla="*/ 79779 h 512432"/>
                    <a:gd name="connsiteX25" fmla="*/ 193313 w 552322"/>
                    <a:gd name="connsiteY25" fmla="*/ 49095 h 512432"/>
                    <a:gd name="connsiteX26" fmla="*/ 147286 w 552322"/>
                    <a:gd name="connsiteY26" fmla="*/ 33753 h 512432"/>
                    <a:gd name="connsiteX27" fmla="*/ 88985 w 552322"/>
                    <a:gd name="connsiteY27" fmla="*/ 12273 h 512432"/>
                    <a:gd name="connsiteX28" fmla="*/ 42959 w 552322"/>
                    <a:gd name="connsiteY28" fmla="*/ 6136 h 512432"/>
                    <a:gd name="connsiteX29" fmla="*/ 0 w 552322"/>
                    <a:gd name="connsiteY29" fmla="*/ 0 h 512432"/>
                    <a:gd name="connsiteX30" fmla="*/ 0 w 552322"/>
                    <a:gd name="connsiteY30" fmla="*/ 257750 h 512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52322" h="512432">
                      <a:moveTo>
                        <a:pt x="0" y="257750"/>
                      </a:moveTo>
                      <a:lnTo>
                        <a:pt x="52164" y="260818"/>
                      </a:lnTo>
                      <a:lnTo>
                        <a:pt x="79780" y="273092"/>
                      </a:lnTo>
                      <a:lnTo>
                        <a:pt x="122739" y="294571"/>
                      </a:lnTo>
                      <a:lnTo>
                        <a:pt x="147286" y="312982"/>
                      </a:lnTo>
                      <a:lnTo>
                        <a:pt x="193313" y="359009"/>
                      </a:lnTo>
                      <a:lnTo>
                        <a:pt x="223998" y="398899"/>
                      </a:lnTo>
                      <a:lnTo>
                        <a:pt x="233203" y="429583"/>
                      </a:lnTo>
                      <a:lnTo>
                        <a:pt x="260819" y="478679"/>
                      </a:lnTo>
                      <a:lnTo>
                        <a:pt x="266956" y="512432"/>
                      </a:lnTo>
                      <a:lnTo>
                        <a:pt x="316051" y="478679"/>
                      </a:lnTo>
                      <a:lnTo>
                        <a:pt x="349804" y="466405"/>
                      </a:lnTo>
                      <a:lnTo>
                        <a:pt x="389694" y="463336"/>
                      </a:lnTo>
                      <a:lnTo>
                        <a:pt x="432653" y="463336"/>
                      </a:lnTo>
                      <a:lnTo>
                        <a:pt x="466406" y="463336"/>
                      </a:lnTo>
                      <a:lnTo>
                        <a:pt x="500159" y="475610"/>
                      </a:lnTo>
                      <a:lnTo>
                        <a:pt x="524706" y="490953"/>
                      </a:lnTo>
                      <a:lnTo>
                        <a:pt x="552322" y="503226"/>
                      </a:lnTo>
                      <a:lnTo>
                        <a:pt x="527775" y="423447"/>
                      </a:lnTo>
                      <a:lnTo>
                        <a:pt x="497090" y="359009"/>
                      </a:lnTo>
                      <a:lnTo>
                        <a:pt x="463337" y="291503"/>
                      </a:lnTo>
                      <a:lnTo>
                        <a:pt x="429584" y="236271"/>
                      </a:lnTo>
                      <a:lnTo>
                        <a:pt x="377420" y="171833"/>
                      </a:lnTo>
                      <a:lnTo>
                        <a:pt x="316051" y="119669"/>
                      </a:lnTo>
                      <a:lnTo>
                        <a:pt x="263888" y="79779"/>
                      </a:lnTo>
                      <a:lnTo>
                        <a:pt x="193313" y="49095"/>
                      </a:lnTo>
                      <a:lnTo>
                        <a:pt x="147286" y="33753"/>
                      </a:lnTo>
                      <a:lnTo>
                        <a:pt x="88985" y="12273"/>
                      </a:lnTo>
                      <a:lnTo>
                        <a:pt x="42959" y="6136"/>
                      </a:lnTo>
                      <a:lnTo>
                        <a:pt x="0" y="0"/>
                      </a:lnTo>
                      <a:lnTo>
                        <a:pt x="0" y="25775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89" name="Forme libre 291">
                  <a:extLst>
                    <a:ext uri="{FF2B5EF4-FFF2-40B4-BE49-F238E27FC236}">
                      <a16:creationId xmlns:a16="http://schemas.microsoft.com/office/drawing/2014/main" id="{5A300721-7B1A-E979-C634-E259631BB641}"/>
                    </a:ext>
                  </a:extLst>
                </p:cNvPr>
                <p:cNvSpPr/>
                <p:nvPr/>
              </p:nvSpPr>
              <p:spPr>
                <a:xfrm>
                  <a:off x="3601049" y="2734749"/>
                  <a:ext cx="105717" cy="158508"/>
                </a:xfrm>
                <a:custGeom>
                  <a:avLst/>
                  <a:gdLst>
                    <a:gd name="connsiteX0" fmla="*/ 18411 w 202518"/>
                    <a:gd name="connsiteY0" fmla="*/ 0 h 291504"/>
                    <a:gd name="connsiteX1" fmla="*/ 202518 w 202518"/>
                    <a:gd name="connsiteY1" fmla="*/ 3069 h 291504"/>
                    <a:gd name="connsiteX2" fmla="*/ 193313 w 202518"/>
                    <a:gd name="connsiteY2" fmla="*/ 70575 h 291504"/>
                    <a:gd name="connsiteX3" fmla="*/ 193313 w 202518"/>
                    <a:gd name="connsiteY3" fmla="*/ 131944 h 291504"/>
                    <a:gd name="connsiteX4" fmla="*/ 202518 w 202518"/>
                    <a:gd name="connsiteY4" fmla="*/ 291504 h 291504"/>
                    <a:gd name="connsiteX5" fmla="*/ 30685 w 202518"/>
                    <a:gd name="connsiteY5" fmla="*/ 288435 h 291504"/>
                    <a:gd name="connsiteX6" fmla="*/ 9206 w 202518"/>
                    <a:gd name="connsiteY6" fmla="*/ 193313 h 291504"/>
                    <a:gd name="connsiteX7" fmla="*/ 0 w 202518"/>
                    <a:gd name="connsiteY7" fmla="*/ 113533 h 291504"/>
                    <a:gd name="connsiteX8" fmla="*/ 0 w 202518"/>
                    <a:gd name="connsiteY8" fmla="*/ 76712 h 291504"/>
                    <a:gd name="connsiteX9" fmla="*/ 18411 w 202518"/>
                    <a:gd name="connsiteY9" fmla="*/ 0 h 291504"/>
                    <a:gd name="connsiteX0" fmla="*/ 18411 w 202518"/>
                    <a:gd name="connsiteY0" fmla="*/ 0 h 291504"/>
                    <a:gd name="connsiteX1" fmla="*/ 202518 w 202518"/>
                    <a:gd name="connsiteY1" fmla="*/ 3069 h 291504"/>
                    <a:gd name="connsiteX2" fmla="*/ 193313 w 202518"/>
                    <a:gd name="connsiteY2" fmla="*/ 70575 h 291504"/>
                    <a:gd name="connsiteX3" fmla="*/ 193313 w 202518"/>
                    <a:gd name="connsiteY3" fmla="*/ 131944 h 291504"/>
                    <a:gd name="connsiteX4" fmla="*/ 202518 w 202518"/>
                    <a:gd name="connsiteY4" fmla="*/ 291504 h 291504"/>
                    <a:gd name="connsiteX5" fmla="*/ 30685 w 202518"/>
                    <a:gd name="connsiteY5" fmla="*/ 288435 h 291504"/>
                    <a:gd name="connsiteX6" fmla="*/ 3069 w 202518"/>
                    <a:gd name="connsiteY6" fmla="*/ 214792 h 291504"/>
                    <a:gd name="connsiteX7" fmla="*/ 0 w 202518"/>
                    <a:gd name="connsiteY7" fmla="*/ 113533 h 291504"/>
                    <a:gd name="connsiteX8" fmla="*/ 0 w 202518"/>
                    <a:gd name="connsiteY8" fmla="*/ 76712 h 291504"/>
                    <a:gd name="connsiteX9" fmla="*/ 18411 w 202518"/>
                    <a:gd name="connsiteY9" fmla="*/ 0 h 291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2518" h="291504">
                      <a:moveTo>
                        <a:pt x="18411" y="0"/>
                      </a:moveTo>
                      <a:lnTo>
                        <a:pt x="202518" y="3069"/>
                      </a:lnTo>
                      <a:lnTo>
                        <a:pt x="193313" y="70575"/>
                      </a:lnTo>
                      <a:lnTo>
                        <a:pt x="193313" y="131944"/>
                      </a:lnTo>
                      <a:lnTo>
                        <a:pt x="202518" y="291504"/>
                      </a:lnTo>
                      <a:lnTo>
                        <a:pt x="30685" y="288435"/>
                      </a:lnTo>
                      <a:lnTo>
                        <a:pt x="3069" y="214792"/>
                      </a:lnTo>
                      <a:lnTo>
                        <a:pt x="0" y="113533"/>
                      </a:lnTo>
                      <a:lnTo>
                        <a:pt x="0" y="76712"/>
                      </a:lnTo>
                      <a:lnTo>
                        <a:pt x="18411" y="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90" name="Groupe 89">
                <a:extLst>
                  <a:ext uri="{FF2B5EF4-FFF2-40B4-BE49-F238E27FC236}">
                    <a16:creationId xmlns:a16="http://schemas.microsoft.com/office/drawing/2014/main" id="{07815DFA-3401-03E5-0AE8-DAC4F22CE006}"/>
                  </a:ext>
                </a:extLst>
              </p:cNvPr>
              <p:cNvGrpSpPr/>
              <p:nvPr/>
            </p:nvGrpSpPr>
            <p:grpSpPr>
              <a:xfrm rot="16200000">
                <a:off x="2551036" y="1861097"/>
                <a:ext cx="135060" cy="135060"/>
                <a:chOff x="3601049" y="2734749"/>
                <a:chExt cx="395319" cy="383026"/>
              </a:xfrm>
            </p:grpSpPr>
            <p:sp>
              <p:nvSpPr>
                <p:cNvPr id="91" name="Forme libre 218">
                  <a:extLst>
                    <a:ext uri="{FF2B5EF4-FFF2-40B4-BE49-F238E27FC236}">
                      <a16:creationId xmlns:a16="http://schemas.microsoft.com/office/drawing/2014/main" id="{4712314F-A79D-6612-1E2A-03AA8E1E7F1A}"/>
                    </a:ext>
                  </a:extLst>
                </p:cNvPr>
                <p:cNvSpPr/>
                <p:nvPr/>
              </p:nvSpPr>
              <p:spPr>
                <a:xfrm>
                  <a:off x="3845801" y="2985963"/>
                  <a:ext cx="150567" cy="131812"/>
                </a:xfrm>
                <a:custGeom>
                  <a:avLst/>
                  <a:gdLst>
                    <a:gd name="connsiteX0" fmla="*/ 0 w 288435"/>
                    <a:gd name="connsiteY0" fmla="*/ 33753 h 242408"/>
                    <a:gd name="connsiteX1" fmla="*/ 98191 w 288435"/>
                    <a:gd name="connsiteY1" fmla="*/ 3068 h 242408"/>
                    <a:gd name="connsiteX2" fmla="*/ 138081 w 288435"/>
                    <a:gd name="connsiteY2" fmla="*/ 0 h 242408"/>
                    <a:gd name="connsiteX3" fmla="*/ 168765 w 288435"/>
                    <a:gd name="connsiteY3" fmla="*/ 0 h 242408"/>
                    <a:gd name="connsiteX4" fmla="*/ 227066 w 288435"/>
                    <a:gd name="connsiteY4" fmla="*/ 15342 h 242408"/>
                    <a:gd name="connsiteX5" fmla="*/ 276161 w 288435"/>
                    <a:gd name="connsiteY5" fmla="*/ 30685 h 242408"/>
                    <a:gd name="connsiteX6" fmla="*/ 288435 w 288435"/>
                    <a:gd name="connsiteY6" fmla="*/ 46027 h 242408"/>
                    <a:gd name="connsiteX7" fmla="*/ 288435 w 288435"/>
                    <a:gd name="connsiteY7" fmla="*/ 242408 h 242408"/>
                    <a:gd name="connsiteX8" fmla="*/ 245476 w 288435"/>
                    <a:gd name="connsiteY8" fmla="*/ 196381 h 242408"/>
                    <a:gd name="connsiteX9" fmla="*/ 205587 w 288435"/>
                    <a:gd name="connsiteY9" fmla="*/ 187176 h 242408"/>
                    <a:gd name="connsiteX10" fmla="*/ 156491 w 288435"/>
                    <a:gd name="connsiteY10" fmla="*/ 171833 h 242408"/>
                    <a:gd name="connsiteX11" fmla="*/ 116601 w 288435"/>
                    <a:gd name="connsiteY11" fmla="*/ 177970 h 242408"/>
                    <a:gd name="connsiteX12" fmla="*/ 79780 w 288435"/>
                    <a:gd name="connsiteY12" fmla="*/ 187176 h 242408"/>
                    <a:gd name="connsiteX13" fmla="*/ 42958 w 288435"/>
                    <a:gd name="connsiteY13" fmla="*/ 202518 h 242408"/>
                    <a:gd name="connsiteX14" fmla="*/ 18411 w 288435"/>
                    <a:gd name="connsiteY14" fmla="*/ 220929 h 242408"/>
                    <a:gd name="connsiteX15" fmla="*/ 18411 w 288435"/>
                    <a:gd name="connsiteY15" fmla="*/ 220929 h 242408"/>
                    <a:gd name="connsiteX16" fmla="*/ 9205 w 288435"/>
                    <a:gd name="connsiteY16" fmla="*/ 239340 h 242408"/>
                    <a:gd name="connsiteX17" fmla="*/ 0 w 288435"/>
                    <a:gd name="connsiteY17" fmla="*/ 33753 h 24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88435" h="242408">
                      <a:moveTo>
                        <a:pt x="0" y="33753"/>
                      </a:moveTo>
                      <a:lnTo>
                        <a:pt x="98191" y="3068"/>
                      </a:lnTo>
                      <a:lnTo>
                        <a:pt x="138081" y="0"/>
                      </a:lnTo>
                      <a:lnTo>
                        <a:pt x="168765" y="0"/>
                      </a:lnTo>
                      <a:lnTo>
                        <a:pt x="227066" y="15342"/>
                      </a:lnTo>
                      <a:lnTo>
                        <a:pt x="276161" y="30685"/>
                      </a:lnTo>
                      <a:lnTo>
                        <a:pt x="288435" y="46027"/>
                      </a:lnTo>
                      <a:lnTo>
                        <a:pt x="288435" y="242408"/>
                      </a:lnTo>
                      <a:lnTo>
                        <a:pt x="245476" y="196381"/>
                      </a:lnTo>
                      <a:lnTo>
                        <a:pt x="205587" y="187176"/>
                      </a:lnTo>
                      <a:lnTo>
                        <a:pt x="156491" y="171833"/>
                      </a:lnTo>
                      <a:lnTo>
                        <a:pt x="116601" y="177970"/>
                      </a:lnTo>
                      <a:lnTo>
                        <a:pt x="79780" y="187176"/>
                      </a:lnTo>
                      <a:lnTo>
                        <a:pt x="42958" y="202518"/>
                      </a:lnTo>
                      <a:lnTo>
                        <a:pt x="18411" y="220929"/>
                      </a:lnTo>
                      <a:lnTo>
                        <a:pt x="18411" y="220929"/>
                      </a:lnTo>
                      <a:lnTo>
                        <a:pt x="9205" y="239340"/>
                      </a:lnTo>
                      <a:lnTo>
                        <a:pt x="0" y="33753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2" name="Forme libre 219">
                  <a:extLst>
                    <a:ext uri="{FF2B5EF4-FFF2-40B4-BE49-F238E27FC236}">
                      <a16:creationId xmlns:a16="http://schemas.microsoft.com/office/drawing/2014/main" id="{4A21A406-B7EE-02DF-B678-810476FAF0EC}"/>
                    </a:ext>
                  </a:extLst>
                </p:cNvPr>
                <p:cNvSpPr/>
                <p:nvPr/>
              </p:nvSpPr>
              <p:spPr>
                <a:xfrm>
                  <a:off x="3706767" y="2738399"/>
                  <a:ext cx="288320" cy="278640"/>
                </a:xfrm>
                <a:custGeom>
                  <a:avLst/>
                  <a:gdLst>
                    <a:gd name="connsiteX0" fmla="*/ 0 w 552322"/>
                    <a:gd name="connsiteY0" fmla="*/ 257750 h 512432"/>
                    <a:gd name="connsiteX1" fmla="*/ 52164 w 552322"/>
                    <a:gd name="connsiteY1" fmla="*/ 260818 h 512432"/>
                    <a:gd name="connsiteX2" fmla="*/ 79780 w 552322"/>
                    <a:gd name="connsiteY2" fmla="*/ 273092 h 512432"/>
                    <a:gd name="connsiteX3" fmla="*/ 122739 w 552322"/>
                    <a:gd name="connsiteY3" fmla="*/ 294571 h 512432"/>
                    <a:gd name="connsiteX4" fmla="*/ 147286 w 552322"/>
                    <a:gd name="connsiteY4" fmla="*/ 312982 h 512432"/>
                    <a:gd name="connsiteX5" fmla="*/ 193313 w 552322"/>
                    <a:gd name="connsiteY5" fmla="*/ 359009 h 512432"/>
                    <a:gd name="connsiteX6" fmla="*/ 223998 w 552322"/>
                    <a:gd name="connsiteY6" fmla="*/ 398899 h 512432"/>
                    <a:gd name="connsiteX7" fmla="*/ 233203 w 552322"/>
                    <a:gd name="connsiteY7" fmla="*/ 429583 h 512432"/>
                    <a:gd name="connsiteX8" fmla="*/ 260819 w 552322"/>
                    <a:gd name="connsiteY8" fmla="*/ 478679 h 512432"/>
                    <a:gd name="connsiteX9" fmla="*/ 266956 w 552322"/>
                    <a:gd name="connsiteY9" fmla="*/ 512432 h 512432"/>
                    <a:gd name="connsiteX10" fmla="*/ 316051 w 552322"/>
                    <a:gd name="connsiteY10" fmla="*/ 478679 h 512432"/>
                    <a:gd name="connsiteX11" fmla="*/ 349804 w 552322"/>
                    <a:gd name="connsiteY11" fmla="*/ 466405 h 512432"/>
                    <a:gd name="connsiteX12" fmla="*/ 389694 w 552322"/>
                    <a:gd name="connsiteY12" fmla="*/ 463336 h 512432"/>
                    <a:gd name="connsiteX13" fmla="*/ 432653 w 552322"/>
                    <a:gd name="connsiteY13" fmla="*/ 463336 h 512432"/>
                    <a:gd name="connsiteX14" fmla="*/ 466406 w 552322"/>
                    <a:gd name="connsiteY14" fmla="*/ 463336 h 512432"/>
                    <a:gd name="connsiteX15" fmla="*/ 500159 w 552322"/>
                    <a:gd name="connsiteY15" fmla="*/ 475610 h 512432"/>
                    <a:gd name="connsiteX16" fmla="*/ 524706 w 552322"/>
                    <a:gd name="connsiteY16" fmla="*/ 490953 h 512432"/>
                    <a:gd name="connsiteX17" fmla="*/ 552322 w 552322"/>
                    <a:gd name="connsiteY17" fmla="*/ 503226 h 512432"/>
                    <a:gd name="connsiteX18" fmla="*/ 527775 w 552322"/>
                    <a:gd name="connsiteY18" fmla="*/ 423447 h 512432"/>
                    <a:gd name="connsiteX19" fmla="*/ 497090 w 552322"/>
                    <a:gd name="connsiteY19" fmla="*/ 359009 h 512432"/>
                    <a:gd name="connsiteX20" fmla="*/ 463337 w 552322"/>
                    <a:gd name="connsiteY20" fmla="*/ 291503 h 512432"/>
                    <a:gd name="connsiteX21" fmla="*/ 429584 w 552322"/>
                    <a:gd name="connsiteY21" fmla="*/ 236271 h 512432"/>
                    <a:gd name="connsiteX22" fmla="*/ 377420 w 552322"/>
                    <a:gd name="connsiteY22" fmla="*/ 171833 h 512432"/>
                    <a:gd name="connsiteX23" fmla="*/ 316051 w 552322"/>
                    <a:gd name="connsiteY23" fmla="*/ 119669 h 512432"/>
                    <a:gd name="connsiteX24" fmla="*/ 263888 w 552322"/>
                    <a:gd name="connsiteY24" fmla="*/ 79779 h 512432"/>
                    <a:gd name="connsiteX25" fmla="*/ 193313 w 552322"/>
                    <a:gd name="connsiteY25" fmla="*/ 49095 h 512432"/>
                    <a:gd name="connsiteX26" fmla="*/ 147286 w 552322"/>
                    <a:gd name="connsiteY26" fmla="*/ 33753 h 512432"/>
                    <a:gd name="connsiteX27" fmla="*/ 88985 w 552322"/>
                    <a:gd name="connsiteY27" fmla="*/ 12273 h 512432"/>
                    <a:gd name="connsiteX28" fmla="*/ 42959 w 552322"/>
                    <a:gd name="connsiteY28" fmla="*/ 6136 h 512432"/>
                    <a:gd name="connsiteX29" fmla="*/ 0 w 552322"/>
                    <a:gd name="connsiteY29" fmla="*/ 0 h 512432"/>
                    <a:gd name="connsiteX30" fmla="*/ 0 w 552322"/>
                    <a:gd name="connsiteY30" fmla="*/ 257750 h 512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52322" h="512432">
                      <a:moveTo>
                        <a:pt x="0" y="257750"/>
                      </a:moveTo>
                      <a:lnTo>
                        <a:pt x="52164" y="260818"/>
                      </a:lnTo>
                      <a:lnTo>
                        <a:pt x="79780" y="273092"/>
                      </a:lnTo>
                      <a:lnTo>
                        <a:pt x="122739" y="294571"/>
                      </a:lnTo>
                      <a:lnTo>
                        <a:pt x="147286" y="312982"/>
                      </a:lnTo>
                      <a:lnTo>
                        <a:pt x="193313" y="359009"/>
                      </a:lnTo>
                      <a:lnTo>
                        <a:pt x="223998" y="398899"/>
                      </a:lnTo>
                      <a:lnTo>
                        <a:pt x="233203" y="429583"/>
                      </a:lnTo>
                      <a:lnTo>
                        <a:pt x="260819" y="478679"/>
                      </a:lnTo>
                      <a:lnTo>
                        <a:pt x="266956" y="512432"/>
                      </a:lnTo>
                      <a:lnTo>
                        <a:pt x="316051" y="478679"/>
                      </a:lnTo>
                      <a:lnTo>
                        <a:pt x="349804" y="466405"/>
                      </a:lnTo>
                      <a:lnTo>
                        <a:pt x="389694" y="463336"/>
                      </a:lnTo>
                      <a:lnTo>
                        <a:pt x="432653" y="463336"/>
                      </a:lnTo>
                      <a:lnTo>
                        <a:pt x="466406" y="463336"/>
                      </a:lnTo>
                      <a:lnTo>
                        <a:pt x="500159" y="475610"/>
                      </a:lnTo>
                      <a:lnTo>
                        <a:pt x="524706" y="490953"/>
                      </a:lnTo>
                      <a:lnTo>
                        <a:pt x="552322" y="503226"/>
                      </a:lnTo>
                      <a:lnTo>
                        <a:pt x="527775" y="423447"/>
                      </a:lnTo>
                      <a:lnTo>
                        <a:pt x="497090" y="359009"/>
                      </a:lnTo>
                      <a:lnTo>
                        <a:pt x="463337" y="291503"/>
                      </a:lnTo>
                      <a:lnTo>
                        <a:pt x="429584" y="236271"/>
                      </a:lnTo>
                      <a:lnTo>
                        <a:pt x="377420" y="171833"/>
                      </a:lnTo>
                      <a:lnTo>
                        <a:pt x="316051" y="119669"/>
                      </a:lnTo>
                      <a:lnTo>
                        <a:pt x="263888" y="79779"/>
                      </a:lnTo>
                      <a:lnTo>
                        <a:pt x="193313" y="49095"/>
                      </a:lnTo>
                      <a:lnTo>
                        <a:pt x="147286" y="33753"/>
                      </a:lnTo>
                      <a:lnTo>
                        <a:pt x="88985" y="12273"/>
                      </a:lnTo>
                      <a:lnTo>
                        <a:pt x="42959" y="6136"/>
                      </a:lnTo>
                      <a:lnTo>
                        <a:pt x="0" y="0"/>
                      </a:lnTo>
                      <a:lnTo>
                        <a:pt x="0" y="25775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  <p:sp>
              <p:nvSpPr>
                <p:cNvPr id="93" name="Forme libre 220">
                  <a:extLst>
                    <a:ext uri="{FF2B5EF4-FFF2-40B4-BE49-F238E27FC236}">
                      <a16:creationId xmlns:a16="http://schemas.microsoft.com/office/drawing/2014/main" id="{2AC54944-C7E7-BE9D-4159-1DE326D71C7C}"/>
                    </a:ext>
                  </a:extLst>
                </p:cNvPr>
                <p:cNvSpPr/>
                <p:nvPr/>
              </p:nvSpPr>
              <p:spPr>
                <a:xfrm>
                  <a:off x="3601049" y="2734749"/>
                  <a:ext cx="105717" cy="158508"/>
                </a:xfrm>
                <a:custGeom>
                  <a:avLst/>
                  <a:gdLst>
                    <a:gd name="connsiteX0" fmla="*/ 18411 w 202518"/>
                    <a:gd name="connsiteY0" fmla="*/ 0 h 291504"/>
                    <a:gd name="connsiteX1" fmla="*/ 202518 w 202518"/>
                    <a:gd name="connsiteY1" fmla="*/ 3069 h 291504"/>
                    <a:gd name="connsiteX2" fmla="*/ 193313 w 202518"/>
                    <a:gd name="connsiteY2" fmla="*/ 70575 h 291504"/>
                    <a:gd name="connsiteX3" fmla="*/ 193313 w 202518"/>
                    <a:gd name="connsiteY3" fmla="*/ 131944 h 291504"/>
                    <a:gd name="connsiteX4" fmla="*/ 202518 w 202518"/>
                    <a:gd name="connsiteY4" fmla="*/ 291504 h 291504"/>
                    <a:gd name="connsiteX5" fmla="*/ 30685 w 202518"/>
                    <a:gd name="connsiteY5" fmla="*/ 288435 h 291504"/>
                    <a:gd name="connsiteX6" fmla="*/ 9206 w 202518"/>
                    <a:gd name="connsiteY6" fmla="*/ 193313 h 291504"/>
                    <a:gd name="connsiteX7" fmla="*/ 0 w 202518"/>
                    <a:gd name="connsiteY7" fmla="*/ 113533 h 291504"/>
                    <a:gd name="connsiteX8" fmla="*/ 0 w 202518"/>
                    <a:gd name="connsiteY8" fmla="*/ 76712 h 291504"/>
                    <a:gd name="connsiteX9" fmla="*/ 18411 w 202518"/>
                    <a:gd name="connsiteY9" fmla="*/ 0 h 291504"/>
                    <a:gd name="connsiteX0" fmla="*/ 18411 w 202518"/>
                    <a:gd name="connsiteY0" fmla="*/ 0 h 291504"/>
                    <a:gd name="connsiteX1" fmla="*/ 202518 w 202518"/>
                    <a:gd name="connsiteY1" fmla="*/ 3069 h 291504"/>
                    <a:gd name="connsiteX2" fmla="*/ 193313 w 202518"/>
                    <a:gd name="connsiteY2" fmla="*/ 70575 h 291504"/>
                    <a:gd name="connsiteX3" fmla="*/ 193313 w 202518"/>
                    <a:gd name="connsiteY3" fmla="*/ 131944 h 291504"/>
                    <a:gd name="connsiteX4" fmla="*/ 202518 w 202518"/>
                    <a:gd name="connsiteY4" fmla="*/ 291504 h 291504"/>
                    <a:gd name="connsiteX5" fmla="*/ 30685 w 202518"/>
                    <a:gd name="connsiteY5" fmla="*/ 288435 h 291504"/>
                    <a:gd name="connsiteX6" fmla="*/ 3069 w 202518"/>
                    <a:gd name="connsiteY6" fmla="*/ 214792 h 291504"/>
                    <a:gd name="connsiteX7" fmla="*/ 0 w 202518"/>
                    <a:gd name="connsiteY7" fmla="*/ 113533 h 291504"/>
                    <a:gd name="connsiteX8" fmla="*/ 0 w 202518"/>
                    <a:gd name="connsiteY8" fmla="*/ 76712 h 291504"/>
                    <a:gd name="connsiteX9" fmla="*/ 18411 w 202518"/>
                    <a:gd name="connsiteY9" fmla="*/ 0 h 291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2518" h="291504">
                      <a:moveTo>
                        <a:pt x="18411" y="0"/>
                      </a:moveTo>
                      <a:lnTo>
                        <a:pt x="202518" y="3069"/>
                      </a:lnTo>
                      <a:lnTo>
                        <a:pt x="193313" y="70575"/>
                      </a:lnTo>
                      <a:lnTo>
                        <a:pt x="193313" y="131944"/>
                      </a:lnTo>
                      <a:lnTo>
                        <a:pt x="202518" y="291504"/>
                      </a:lnTo>
                      <a:lnTo>
                        <a:pt x="30685" y="288435"/>
                      </a:lnTo>
                      <a:lnTo>
                        <a:pt x="3069" y="214792"/>
                      </a:lnTo>
                      <a:lnTo>
                        <a:pt x="0" y="113533"/>
                      </a:lnTo>
                      <a:lnTo>
                        <a:pt x="0" y="76712"/>
                      </a:lnTo>
                      <a:lnTo>
                        <a:pt x="18411" y="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600" b="0" i="0" u="none" strike="noStrike" kern="0" cap="none" spc="0" normalizeH="0" baseline="0" noProof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94" name="Image 93">
                <a:extLst>
                  <a:ext uri="{FF2B5EF4-FFF2-40B4-BE49-F238E27FC236}">
                    <a16:creationId xmlns:a16="http://schemas.microsoft.com/office/drawing/2014/main" id="{53E77FA8-0EF4-74EC-FF96-D60E1166F01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5305" t="29652" r="7828" b="17596"/>
              <a:stretch/>
            </p:blipFill>
            <p:spPr>
              <a:xfrm rot="16200000">
                <a:off x="2211936" y="2844782"/>
                <a:ext cx="171338" cy="76565"/>
              </a:xfrm>
              <a:prstGeom prst="rect">
                <a:avLst/>
              </a:prstGeom>
            </p:spPr>
          </p:pic>
          <p:sp>
            <p:nvSpPr>
              <p:cNvPr id="95" name="Forme libre 10">
                <a:extLst>
                  <a:ext uri="{FF2B5EF4-FFF2-40B4-BE49-F238E27FC236}">
                    <a16:creationId xmlns:a16="http://schemas.microsoft.com/office/drawing/2014/main" id="{B60115D4-5F4C-EC63-9F9B-47F308F889B5}"/>
                  </a:ext>
                </a:extLst>
              </p:cNvPr>
              <p:cNvSpPr/>
              <p:nvPr/>
            </p:nvSpPr>
            <p:spPr>
              <a:xfrm>
                <a:off x="1516952" y="2933579"/>
                <a:ext cx="783626" cy="395920"/>
              </a:xfrm>
              <a:custGeom>
                <a:avLst/>
                <a:gdLst>
                  <a:gd name="connsiteX0" fmla="*/ 0 w 1857671"/>
                  <a:gd name="connsiteY0" fmla="*/ 2384755 h 2512953"/>
                  <a:gd name="connsiteX1" fmla="*/ 607162 w 1857671"/>
                  <a:gd name="connsiteY1" fmla="*/ 2370125 h 2512953"/>
                  <a:gd name="connsiteX2" fmla="*/ 724205 w 1857671"/>
                  <a:gd name="connsiteY2" fmla="*/ 936346 h 2512953"/>
                  <a:gd name="connsiteX3" fmla="*/ 1689811 w 1857671"/>
                  <a:gd name="connsiteY3" fmla="*/ 672998 h 2512953"/>
                  <a:gd name="connsiteX4" fmla="*/ 1850746 w 1857671"/>
                  <a:gd name="connsiteY4" fmla="*/ 0 h 2512953"/>
                  <a:gd name="connsiteX0" fmla="*/ 0 w 1857671"/>
                  <a:gd name="connsiteY0" fmla="*/ 2384755 h 2441567"/>
                  <a:gd name="connsiteX1" fmla="*/ 629107 w 1857671"/>
                  <a:gd name="connsiteY1" fmla="*/ 2202595 h 2441567"/>
                  <a:gd name="connsiteX2" fmla="*/ 724205 w 1857671"/>
                  <a:gd name="connsiteY2" fmla="*/ 936346 h 2441567"/>
                  <a:gd name="connsiteX3" fmla="*/ 1689811 w 1857671"/>
                  <a:gd name="connsiteY3" fmla="*/ 672998 h 2441567"/>
                  <a:gd name="connsiteX4" fmla="*/ 1850746 w 1857671"/>
                  <a:gd name="connsiteY4" fmla="*/ 0 h 2441567"/>
                  <a:gd name="connsiteX0" fmla="*/ 0 w 1857671"/>
                  <a:gd name="connsiteY0" fmla="*/ 2384755 h 2412188"/>
                  <a:gd name="connsiteX1" fmla="*/ 643737 w 1857671"/>
                  <a:gd name="connsiteY1" fmla="*/ 1997298 h 2412188"/>
                  <a:gd name="connsiteX2" fmla="*/ 724205 w 1857671"/>
                  <a:gd name="connsiteY2" fmla="*/ 936346 h 2412188"/>
                  <a:gd name="connsiteX3" fmla="*/ 1689811 w 1857671"/>
                  <a:gd name="connsiteY3" fmla="*/ 672998 h 2412188"/>
                  <a:gd name="connsiteX4" fmla="*/ 1850746 w 1857671"/>
                  <a:gd name="connsiteY4" fmla="*/ 0 h 2412188"/>
                  <a:gd name="connsiteX0" fmla="*/ 0 w 1864986"/>
                  <a:gd name="connsiteY0" fmla="*/ 2509399 h 2530721"/>
                  <a:gd name="connsiteX1" fmla="*/ 651052 w 1864986"/>
                  <a:gd name="connsiteY1" fmla="*/ 1997298 h 2530721"/>
                  <a:gd name="connsiteX2" fmla="*/ 731520 w 1864986"/>
                  <a:gd name="connsiteY2" fmla="*/ 936346 h 2530721"/>
                  <a:gd name="connsiteX3" fmla="*/ 1697126 w 1864986"/>
                  <a:gd name="connsiteY3" fmla="*/ 672998 h 2530721"/>
                  <a:gd name="connsiteX4" fmla="*/ 1858061 w 1864986"/>
                  <a:gd name="connsiteY4" fmla="*/ 0 h 2530721"/>
                  <a:gd name="connsiteX0" fmla="*/ 0 w 1864986"/>
                  <a:gd name="connsiteY0" fmla="*/ 2509399 h 2509399"/>
                  <a:gd name="connsiteX1" fmla="*/ 651052 w 1864986"/>
                  <a:gd name="connsiteY1" fmla="*/ 1997298 h 2509399"/>
                  <a:gd name="connsiteX2" fmla="*/ 731520 w 1864986"/>
                  <a:gd name="connsiteY2" fmla="*/ 936346 h 2509399"/>
                  <a:gd name="connsiteX3" fmla="*/ 1697126 w 1864986"/>
                  <a:gd name="connsiteY3" fmla="*/ 672998 h 2509399"/>
                  <a:gd name="connsiteX4" fmla="*/ 1858061 w 1864986"/>
                  <a:gd name="connsiteY4" fmla="*/ 0 h 2509399"/>
                  <a:gd name="connsiteX0" fmla="*/ 0 w 1871352"/>
                  <a:gd name="connsiteY0" fmla="*/ 2223934 h 2223934"/>
                  <a:gd name="connsiteX1" fmla="*/ 651052 w 1871352"/>
                  <a:gd name="connsiteY1" fmla="*/ 1711833 h 2223934"/>
                  <a:gd name="connsiteX2" fmla="*/ 731520 w 1871352"/>
                  <a:gd name="connsiteY2" fmla="*/ 650881 h 2223934"/>
                  <a:gd name="connsiteX3" fmla="*/ 1697126 w 1871352"/>
                  <a:gd name="connsiteY3" fmla="*/ 387533 h 2223934"/>
                  <a:gd name="connsiteX4" fmla="*/ 1865376 w 1871352"/>
                  <a:gd name="connsiteY4" fmla="*/ 0 h 22239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71352" h="2223934">
                    <a:moveTo>
                      <a:pt x="0" y="2223934"/>
                    </a:moveTo>
                    <a:cubicBezTo>
                      <a:pt x="389534" y="2205343"/>
                      <a:pt x="529132" y="1974008"/>
                      <a:pt x="651052" y="1711833"/>
                    </a:cubicBezTo>
                    <a:cubicBezTo>
                      <a:pt x="772972" y="1449658"/>
                      <a:pt x="557174" y="871598"/>
                      <a:pt x="731520" y="650881"/>
                    </a:cubicBezTo>
                    <a:cubicBezTo>
                      <a:pt x="905866" y="430164"/>
                      <a:pt x="1508150" y="496013"/>
                      <a:pt x="1697126" y="387533"/>
                    </a:cubicBezTo>
                    <a:cubicBezTo>
                      <a:pt x="1886102" y="279053"/>
                      <a:pt x="1878787" y="258470"/>
                      <a:pt x="1865376" y="0"/>
                    </a:cubicBezTo>
                  </a:path>
                </a:pathLst>
              </a:custGeom>
              <a:noFill/>
              <a:ln w="60325" cap="flat" cmpd="sng" algn="ctr">
                <a:solidFill>
                  <a:srgbClr val="002060">
                    <a:lumMod val="25000"/>
                    <a:lumOff val="75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600" b="0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  <p:pic>
            <p:nvPicPr>
              <p:cNvPr id="96" name="Picture 2">
                <a:extLst>
                  <a:ext uri="{FF2B5EF4-FFF2-40B4-BE49-F238E27FC236}">
                    <a16:creationId xmlns:a16="http://schemas.microsoft.com/office/drawing/2014/main" id="{7B57F0C4-1BA4-2314-323C-B9F8625207E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239190" y="2150569"/>
                <a:ext cx="487969" cy="65329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8" name="Picture 7">
                <a:extLst>
                  <a:ext uri="{FF2B5EF4-FFF2-40B4-BE49-F238E27FC236}">
                    <a16:creationId xmlns:a16="http://schemas.microsoft.com/office/drawing/2014/main" id="{B0CCBEAC-5857-EC9E-6088-B7494102F9A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693830">
                <a:off x="1757987" y="1943293"/>
                <a:ext cx="74909" cy="75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99" name="Picture 7">
                <a:extLst>
                  <a:ext uri="{FF2B5EF4-FFF2-40B4-BE49-F238E27FC236}">
                    <a16:creationId xmlns:a16="http://schemas.microsoft.com/office/drawing/2014/main" id="{EC40F3C2-601F-A10F-0C00-8BF48E4BB53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693830">
                <a:off x="1381052" y="1950360"/>
                <a:ext cx="147493" cy="14937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0" name="Picture 7">
                <a:extLst>
                  <a:ext uri="{FF2B5EF4-FFF2-40B4-BE49-F238E27FC236}">
                    <a16:creationId xmlns:a16="http://schemas.microsoft.com/office/drawing/2014/main" id="{2F4B5423-9AD6-CE3A-28F0-B2DD666586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8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693830">
                <a:off x="2191650" y="1943421"/>
                <a:ext cx="78417" cy="7941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1" name="Picture 7">
                <a:extLst>
                  <a:ext uri="{FF2B5EF4-FFF2-40B4-BE49-F238E27FC236}">
                    <a16:creationId xmlns:a16="http://schemas.microsoft.com/office/drawing/2014/main" id="{6431B0B1-73E7-2C19-6FF2-8B63F5CA426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9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693830">
                <a:off x="1561343" y="1941828"/>
                <a:ext cx="124815" cy="12640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2" name="Picture 7">
                <a:extLst>
                  <a:ext uri="{FF2B5EF4-FFF2-40B4-BE49-F238E27FC236}">
                    <a16:creationId xmlns:a16="http://schemas.microsoft.com/office/drawing/2014/main" id="{4501667A-48AA-C300-CEB6-74FCFFC62CF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0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693830">
                <a:off x="1862302" y="1949038"/>
                <a:ext cx="143734" cy="14556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4" name="Picture 7">
                <a:extLst>
                  <a:ext uri="{FF2B5EF4-FFF2-40B4-BE49-F238E27FC236}">
                    <a16:creationId xmlns:a16="http://schemas.microsoft.com/office/drawing/2014/main" id="{718017C6-AC76-EF20-3CBF-3DA7B3A28D4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 cstate="print">
                <a:grayscl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7693830">
                <a:off x="2035289" y="1939292"/>
                <a:ext cx="74909" cy="758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8" name="Picture 2">
                <a:extLst>
                  <a:ext uri="{FF2B5EF4-FFF2-40B4-BE49-F238E27FC236}">
                    <a16:creationId xmlns:a16="http://schemas.microsoft.com/office/drawing/2014/main" id="{CEA5AC51-A6C9-A2A4-B84C-F7D385A2295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784244" y="1855410"/>
                <a:ext cx="163330" cy="72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09" name="Picture 2">
                <a:extLst>
                  <a:ext uri="{FF2B5EF4-FFF2-40B4-BE49-F238E27FC236}">
                    <a16:creationId xmlns:a16="http://schemas.microsoft.com/office/drawing/2014/main" id="{3CB9E682-B045-1EB3-1B8C-F61BDA8842E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106321" y="1854481"/>
                <a:ext cx="163330" cy="72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0" name="Picture 2">
                <a:extLst>
                  <a:ext uri="{FF2B5EF4-FFF2-40B4-BE49-F238E27FC236}">
                    <a16:creationId xmlns:a16="http://schemas.microsoft.com/office/drawing/2014/main" id="{7F1D8A01-B7E0-7A6C-0B7D-951461C93D5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1" cstate="print">
                <a:extLst>
                  <a:ext uri="{BEBA8EAE-BF5A-486C-A8C5-ECC9F3942E4B}">
                    <a14:imgProps xmlns:a14="http://schemas.microsoft.com/office/drawing/2010/main">
                      <a14:imgLayer r:embed="rId12">
                        <a14:imgEffect>
                          <a14:sharpenSoften amount="5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523999" y="1848913"/>
                <a:ext cx="163330" cy="7272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11" name="Image 110">
                <a:extLst>
                  <a:ext uri="{FF2B5EF4-FFF2-40B4-BE49-F238E27FC236}">
                    <a16:creationId xmlns:a16="http://schemas.microsoft.com/office/drawing/2014/main" id="{64D4E449-8C56-139D-5A25-8A76495D9284}"/>
                  </a:ext>
                </a:extLst>
              </p:cNvPr>
              <p:cNvPicPr>
                <a:picLocks noChangeAspect="1"/>
                <a:extLst>
                  <a:ext uri="{84589F7E-364E-4C9E-8A38-B11213B215E9}">
                    <a14:cameraTool xmlns:a14="http://schemas.microsoft.com/office/drawing/2010/main" cellRange="SMK_PEN"/>
                  </a:ext>
                </a:extLst>
              </p:cNvPicPr>
              <p:nvPr/>
            </p:nvPicPr>
            <p:blipFill rotWithShape="1">
              <a:blip r:embed="rId13"/>
              <a:srcRect l="9039" t="26041" r="9781" b="24638"/>
              <a:stretch/>
            </p:blipFill>
            <p:spPr>
              <a:xfrm>
                <a:off x="3528084" y="2010559"/>
                <a:ext cx="395844" cy="199161"/>
              </a:xfrm>
              <a:prstGeom prst="rect">
                <a:avLst/>
              </a:prstGeom>
            </p:spPr>
          </p:pic>
          <p:pic>
            <p:nvPicPr>
              <p:cNvPr id="135" name="Picture 2">
                <a:extLst>
                  <a:ext uri="{FF2B5EF4-FFF2-40B4-BE49-F238E27FC236}">
                    <a16:creationId xmlns:a16="http://schemas.microsoft.com/office/drawing/2014/main" id="{FE7C404C-F9B0-DB6F-4A77-C810BA355C3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70" r="5753" b="8121"/>
              <a:stretch/>
            </p:blipFill>
            <p:spPr bwMode="auto">
              <a:xfrm>
                <a:off x="611560" y="2812027"/>
                <a:ext cx="963261" cy="810452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125" name="Organigramme : Connecteur 124">
                <a:extLst>
                  <a:ext uri="{FF2B5EF4-FFF2-40B4-BE49-F238E27FC236}">
                    <a16:creationId xmlns:a16="http://schemas.microsoft.com/office/drawing/2014/main" id="{04AA7B28-C374-2212-DA93-BAEDF4514A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0878" y="2715212"/>
                <a:ext cx="109835" cy="205607"/>
              </a:xfrm>
              <a:prstGeom prst="flowChartConnec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600" b="1" dirty="0">
                    <a:solidFill>
                      <a:srgbClr val="000000"/>
                    </a:solidFill>
                    <a:latin typeface="Arial" panose="020B0604020202020204"/>
                    <a:cs typeface="Arial" charset="0"/>
                  </a:rPr>
                  <a:t>3</a:t>
                </a:r>
                <a:endParaRPr kumimoji="0" lang="fr-FR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charset="0"/>
                </a:endParaRPr>
              </a:p>
            </p:txBody>
          </p:sp>
          <p:sp>
            <p:nvSpPr>
              <p:cNvPr id="136" name="Rectangle 135">
                <a:extLst>
                  <a:ext uri="{FF2B5EF4-FFF2-40B4-BE49-F238E27FC236}">
                    <a16:creationId xmlns:a16="http://schemas.microsoft.com/office/drawing/2014/main" id="{1D04FC4E-904F-7BD0-A5CE-7A7B935C03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41487" y="3237789"/>
                <a:ext cx="439547" cy="184666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600" b="1" dirty="0">
                    <a:solidFill>
                      <a:srgbClr val="000000"/>
                    </a:solidFill>
                    <a:latin typeface="Arial" panose="020B0604020202020204"/>
                    <a:cs typeface="Arial" charset="0"/>
                  </a:rPr>
                  <a:t>7</a:t>
                </a:r>
              </a:p>
            </p:txBody>
          </p:sp>
          <p:sp>
            <p:nvSpPr>
              <p:cNvPr id="124" name="Parenthèse ouvrante 123">
                <a:extLst>
                  <a:ext uri="{FF2B5EF4-FFF2-40B4-BE49-F238E27FC236}">
                    <a16:creationId xmlns:a16="http://schemas.microsoft.com/office/drawing/2014/main" id="{A7B956B2-CFBC-BA5B-2B52-1634FE27BEAA}"/>
                  </a:ext>
                </a:extLst>
              </p:cNvPr>
              <p:cNvSpPr/>
              <p:nvPr/>
            </p:nvSpPr>
            <p:spPr>
              <a:xfrm rot="16200000">
                <a:off x="1678347" y="1475375"/>
                <a:ext cx="53613" cy="1162323"/>
              </a:xfrm>
              <a:prstGeom prst="leftBracket">
                <a:avLst/>
              </a:prstGeom>
              <a:ln w="12700">
                <a:solidFill>
                  <a:schemeClr val="accent2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fr-FR" sz="600"/>
              </a:p>
            </p:txBody>
          </p:sp>
          <p:sp>
            <p:nvSpPr>
              <p:cNvPr id="140" name="Organigramme : Connecteur 139">
                <a:extLst>
                  <a:ext uri="{FF2B5EF4-FFF2-40B4-BE49-F238E27FC236}">
                    <a16:creationId xmlns:a16="http://schemas.microsoft.com/office/drawing/2014/main" id="{A23FC926-5099-B800-6735-A964FD9390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92033" y="2471505"/>
                <a:ext cx="109835" cy="259675"/>
              </a:xfrm>
              <a:prstGeom prst="flowChartConnec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600" b="1" dirty="0">
                    <a:solidFill>
                      <a:srgbClr val="000000"/>
                    </a:solidFill>
                    <a:latin typeface="Arial" panose="020B0604020202020204"/>
                    <a:cs typeface="Arial" charset="0"/>
                  </a:rPr>
                  <a:t>5</a:t>
                </a:r>
                <a:endParaRPr kumimoji="0" lang="fr-FR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141" name="Organigramme : Connecteur 140">
                <a:extLst>
                  <a:ext uri="{FF2B5EF4-FFF2-40B4-BE49-F238E27FC236}">
                    <a16:creationId xmlns:a16="http://schemas.microsoft.com/office/drawing/2014/main" id="{6BD8B06B-E3D9-8A58-4412-54BC9E720A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5122" y="1987401"/>
                <a:ext cx="109835" cy="259675"/>
              </a:xfrm>
              <a:prstGeom prst="flowChartConnec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600" b="1" dirty="0">
                    <a:solidFill>
                      <a:srgbClr val="000000"/>
                    </a:solidFill>
                    <a:latin typeface="Arial" panose="020B0604020202020204"/>
                    <a:cs typeface="Arial" charset="0"/>
                  </a:rPr>
                  <a:t>6</a:t>
                </a:r>
                <a:endParaRPr kumimoji="0" lang="fr-FR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103" name="Organigramme : Connecteur 102">
                <a:extLst>
                  <a:ext uri="{FF2B5EF4-FFF2-40B4-BE49-F238E27FC236}">
                    <a16:creationId xmlns:a16="http://schemas.microsoft.com/office/drawing/2014/main" id="{83EADF1F-7789-5DB4-C1DE-F7839FDA652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75521" y="2001546"/>
                <a:ext cx="109835" cy="205607"/>
              </a:xfrm>
              <a:prstGeom prst="flowChartConnec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rPr>
                  <a:t>1</a:t>
                </a:r>
              </a:p>
            </p:txBody>
          </p:sp>
          <p:sp>
            <p:nvSpPr>
              <p:cNvPr id="145" name="Organigramme : Connecteur 144">
                <a:extLst>
                  <a:ext uri="{FF2B5EF4-FFF2-40B4-BE49-F238E27FC236}">
                    <a16:creationId xmlns:a16="http://schemas.microsoft.com/office/drawing/2014/main" id="{2F411B14-E57F-D5DC-E705-AC5C37AE98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909933" y="2952775"/>
                <a:ext cx="109835" cy="205607"/>
              </a:xfrm>
              <a:prstGeom prst="flowChartConnec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6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rPr>
                  <a:t>2</a:t>
                </a:r>
              </a:p>
            </p:txBody>
          </p:sp>
          <p:sp>
            <p:nvSpPr>
              <p:cNvPr id="155" name="Organigramme : Connecteur 154">
                <a:extLst>
                  <a:ext uri="{FF2B5EF4-FFF2-40B4-BE49-F238E27FC236}">
                    <a16:creationId xmlns:a16="http://schemas.microsoft.com/office/drawing/2014/main" id="{4A0FD3E0-3856-5A9A-58F6-E785363721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51763" y="2974110"/>
                <a:ext cx="109835" cy="205607"/>
              </a:xfrm>
              <a:prstGeom prst="flowChartConnector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fr-FR" sz="600" b="1" dirty="0">
                    <a:solidFill>
                      <a:srgbClr val="000000"/>
                    </a:solidFill>
                    <a:latin typeface="Arial" panose="020B0604020202020204"/>
                    <a:cs typeface="Arial" charset="0"/>
                  </a:rPr>
                  <a:t>4</a:t>
                </a:r>
                <a:endParaRPr kumimoji="0" lang="fr-FR" sz="6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cs typeface="Arial" charset="0"/>
                </a:endParaRPr>
              </a:p>
            </p:txBody>
          </p:sp>
          <p:cxnSp>
            <p:nvCxnSpPr>
              <p:cNvPr id="5" name="Connecteur droit 4">
                <a:extLst>
                  <a:ext uri="{FF2B5EF4-FFF2-40B4-BE49-F238E27FC236}">
                    <a16:creationId xmlns:a16="http://schemas.microsoft.com/office/drawing/2014/main" id="{6B865477-2653-BE22-E848-237BE65151BE}"/>
                  </a:ext>
                </a:extLst>
              </p:cNvPr>
              <p:cNvCxnSpPr>
                <a:stCxn id="125" idx="5"/>
                <a:endCxn id="94" idx="0"/>
              </p:cNvCxnSpPr>
              <p:nvPr/>
            </p:nvCxnSpPr>
            <p:spPr>
              <a:xfrm flipV="1">
                <a:off x="2204628" y="2883064"/>
                <a:ext cx="54694" cy="7645"/>
              </a:xfrm>
              <a:prstGeom prst="line">
                <a:avLst/>
              </a:prstGeom>
              <a:ln w="19050">
                <a:solidFill>
                  <a:srgbClr val="6BCC94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7" name="ZoneTexte 126">
                <a:extLst>
                  <a:ext uri="{FF2B5EF4-FFF2-40B4-BE49-F238E27FC236}">
                    <a16:creationId xmlns:a16="http://schemas.microsoft.com/office/drawing/2014/main" id="{4D41836F-AAB0-7218-82A4-B84108A2DF2D}"/>
                  </a:ext>
                </a:extLst>
              </p:cNvPr>
              <p:cNvSpPr txBox="1"/>
              <p:nvPr/>
            </p:nvSpPr>
            <p:spPr>
              <a:xfrm>
                <a:off x="1062644" y="1635646"/>
                <a:ext cx="2855399" cy="21544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R="0" lvl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tabLst/>
                  <a:defRPr/>
                </a:pPr>
                <a:r>
                  <a:rPr kumimoji="0" lang="fr-FR" sz="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rPr>
                  <a:t>Maintenance périodique automatisé du réseau d’aspiration</a:t>
                </a:r>
              </a:p>
            </p:txBody>
          </p:sp>
          <p:sp>
            <p:nvSpPr>
              <p:cNvPr id="147" name="ZoneTexte 146">
                <a:extLst>
                  <a:ext uri="{FF2B5EF4-FFF2-40B4-BE49-F238E27FC236}">
                    <a16:creationId xmlns:a16="http://schemas.microsoft.com/office/drawing/2014/main" id="{DC94DD46-3BD0-0F17-88F4-B02B458CDC6B}"/>
                  </a:ext>
                </a:extLst>
              </p:cNvPr>
              <p:cNvSpPr txBox="1"/>
              <p:nvPr/>
            </p:nvSpPr>
            <p:spPr>
              <a:xfrm>
                <a:off x="814689" y="2225179"/>
                <a:ext cx="1093015" cy="584775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1" u="none" strike="noStrike" kern="1200" cap="none" spc="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rPr>
                  <a:t>Injection périodique de l’air comprimé dans les tubes d’aspiration. </a:t>
                </a:r>
              </a:p>
            </p:txBody>
          </p:sp>
        </p:grpSp>
        <p:grpSp>
          <p:nvGrpSpPr>
            <p:cNvPr id="159" name="Groupe 158">
              <a:extLst>
                <a:ext uri="{FF2B5EF4-FFF2-40B4-BE49-F238E27FC236}">
                  <a16:creationId xmlns:a16="http://schemas.microsoft.com/office/drawing/2014/main" id="{367833A2-DA6F-1065-BACF-C2A88EC410A7}"/>
                </a:ext>
              </a:extLst>
            </p:cNvPr>
            <p:cNvGrpSpPr/>
            <p:nvPr/>
          </p:nvGrpSpPr>
          <p:grpSpPr>
            <a:xfrm>
              <a:off x="2155252" y="3283289"/>
              <a:ext cx="3568876" cy="606785"/>
              <a:chOff x="2155252" y="3283289"/>
              <a:chExt cx="3568876" cy="606785"/>
            </a:xfrm>
          </p:grpSpPr>
          <p:sp>
            <p:nvSpPr>
              <p:cNvPr id="173" name="Rectangle 172">
                <a:extLst>
                  <a:ext uri="{FF2B5EF4-FFF2-40B4-BE49-F238E27FC236}">
                    <a16:creationId xmlns:a16="http://schemas.microsoft.com/office/drawing/2014/main" id="{6CFCE8C3-B7B3-4939-85AE-68F4865ACC09}"/>
                  </a:ext>
                </a:extLst>
              </p:cNvPr>
              <p:cNvSpPr/>
              <p:nvPr/>
            </p:nvSpPr>
            <p:spPr>
              <a:xfrm>
                <a:off x="2155252" y="3283289"/>
                <a:ext cx="3568876" cy="606785"/>
              </a:xfrm>
              <a:prstGeom prst="rect">
                <a:avLst/>
              </a:prstGeom>
              <a:noFill/>
              <a:ln>
                <a:solidFill>
                  <a:srgbClr val="CC66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600"/>
              </a:p>
            </p:txBody>
          </p:sp>
          <p:grpSp>
            <p:nvGrpSpPr>
              <p:cNvPr id="151" name="Groupe 150">
                <a:extLst>
                  <a:ext uri="{FF2B5EF4-FFF2-40B4-BE49-F238E27FC236}">
                    <a16:creationId xmlns:a16="http://schemas.microsoft.com/office/drawing/2014/main" id="{87473EB2-2367-C3F4-6284-4275220AEEC0}"/>
                  </a:ext>
                </a:extLst>
              </p:cNvPr>
              <p:cNvGrpSpPr/>
              <p:nvPr/>
            </p:nvGrpSpPr>
            <p:grpSpPr>
              <a:xfrm>
                <a:off x="2222753" y="3394719"/>
                <a:ext cx="3433874" cy="383925"/>
                <a:chOff x="395537" y="3916017"/>
                <a:chExt cx="3433874" cy="383925"/>
              </a:xfrm>
            </p:grpSpPr>
            <p:pic>
              <p:nvPicPr>
                <p:cNvPr id="152" name="Image 151">
                  <a:extLst>
                    <a:ext uri="{FF2B5EF4-FFF2-40B4-BE49-F238E27FC236}">
                      <a16:creationId xmlns:a16="http://schemas.microsoft.com/office/drawing/2014/main" id="{1BE45251-7A48-CAC5-F3E0-C898BB797FC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 cstate="print">
                  <a:clrChange>
                    <a:clrFrom>
                      <a:srgbClr val="FFFFFF"/>
                    </a:clrFrom>
                    <a:clrTo>
                      <a:srgbClr val="FFFFFF">
                        <a:alpha val="0"/>
                      </a:srgbClr>
                    </a:clrTo>
                  </a:clrChang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441" t="13923" r="18157" b="19464"/>
                <a:stretch/>
              </p:blipFill>
              <p:spPr>
                <a:xfrm>
                  <a:off x="2202533" y="3934044"/>
                  <a:ext cx="497668" cy="365898"/>
                </a:xfrm>
                <a:prstGeom prst="rect">
                  <a:avLst/>
                </a:prstGeom>
              </p:spPr>
            </p:pic>
            <p:pic>
              <p:nvPicPr>
                <p:cNvPr id="153" name="Image 152">
                  <a:extLst>
                    <a:ext uri="{FF2B5EF4-FFF2-40B4-BE49-F238E27FC236}">
                      <a16:creationId xmlns:a16="http://schemas.microsoft.com/office/drawing/2014/main" id="{565E662A-0E74-163C-5F82-9AAA4A89932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5334" t="8023" r="6910" b="5492"/>
                <a:stretch/>
              </p:blipFill>
              <p:spPr>
                <a:xfrm>
                  <a:off x="1612722" y="3970806"/>
                  <a:ext cx="500965" cy="329136"/>
                </a:xfrm>
                <a:prstGeom prst="rect">
                  <a:avLst/>
                </a:prstGeom>
              </p:spPr>
            </p:pic>
            <p:pic>
              <p:nvPicPr>
                <p:cNvPr id="154" name="Picture 28">
                  <a:extLst>
                    <a:ext uri="{FF2B5EF4-FFF2-40B4-BE49-F238E27FC236}">
                      <a16:creationId xmlns:a16="http://schemas.microsoft.com/office/drawing/2014/main" id="{D9525038-C2E8-E15A-E3FE-72A59E1EB1D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95537" y="3974070"/>
                  <a:ext cx="542420" cy="325872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156" name="Image 155">
                  <a:extLst>
                    <a:ext uri="{FF2B5EF4-FFF2-40B4-BE49-F238E27FC236}">
                      <a16:creationId xmlns:a16="http://schemas.microsoft.com/office/drawing/2014/main" id="{2D9C889E-B94D-4C68-5863-09D4D63C951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1584" t="21666" r="18728" b="19678"/>
                <a:stretch/>
              </p:blipFill>
              <p:spPr>
                <a:xfrm>
                  <a:off x="1026803" y="3974290"/>
                  <a:ext cx="497073" cy="325652"/>
                </a:xfrm>
                <a:prstGeom prst="rect">
                  <a:avLst/>
                </a:prstGeom>
              </p:spPr>
            </p:pic>
            <p:pic>
              <p:nvPicPr>
                <p:cNvPr id="157" name="Image 156" descr="Une image contenant texte, équipement électronique&#10;&#10;Description générée automatiquement">
                  <a:extLst>
                    <a:ext uri="{FF2B5EF4-FFF2-40B4-BE49-F238E27FC236}">
                      <a16:creationId xmlns:a16="http://schemas.microsoft.com/office/drawing/2014/main" id="{C3671D07-009E-E2D7-BA13-DEC89745EC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9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4553" t="8200" r="7500" b="12200"/>
                <a:stretch/>
              </p:blipFill>
              <p:spPr>
                <a:xfrm>
                  <a:off x="2789047" y="3958772"/>
                  <a:ext cx="455394" cy="341170"/>
                </a:xfrm>
                <a:prstGeom prst="rect">
                  <a:avLst/>
                </a:prstGeom>
              </p:spPr>
            </p:pic>
            <p:pic>
              <p:nvPicPr>
                <p:cNvPr id="158" name="Image 157">
                  <a:extLst>
                    <a:ext uri="{FF2B5EF4-FFF2-40B4-BE49-F238E27FC236}">
                      <a16:creationId xmlns:a16="http://schemas.microsoft.com/office/drawing/2014/main" id="{26C66638-55F0-AA9D-6F72-A616AC8AF03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20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t="11308" b="11308"/>
                <a:stretch/>
              </p:blipFill>
              <p:spPr>
                <a:xfrm>
                  <a:off x="3333286" y="3916017"/>
                  <a:ext cx="496125" cy="383925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28196475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fr-FR" dirty="0"/>
          </a:p>
        </p:txBody>
      </p:sp>
      <p:sp>
        <p:nvSpPr>
          <p:cNvPr id="7" name="Espace réservé du numéro de diapositive 6">
            <a:extLst>
              <a:ext uri="{FF2B5EF4-FFF2-40B4-BE49-F238E27FC236}">
                <a16:creationId xmlns:a16="http://schemas.microsoft.com/office/drawing/2014/main" id="{4FAA155E-B406-4DB1-C6F1-D6A2BC417C5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10" name="Rectangle 25"/>
          <p:cNvSpPr>
            <a:spLocks noChangeArrowheads="1"/>
          </p:cNvSpPr>
          <p:nvPr/>
        </p:nvSpPr>
        <p:spPr bwMode="auto">
          <a:xfrm>
            <a:off x="2699792" y="1647598"/>
            <a:ext cx="6061093" cy="1967721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kern="0" dirty="0">
              <a:solidFill>
                <a:srgbClr val="FFFFFF">
                  <a:lumMod val="95000"/>
                </a:srgbClr>
              </a:solidFill>
              <a:latin typeface="Times New Roman" pitchFamily="18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2699792" y="1647598"/>
            <a:ext cx="5845067" cy="136960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46" indent="-17144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rgbClr val="000000"/>
                </a:solidFill>
                <a:cs typeface="Arial" charset="0"/>
              </a:rPr>
              <a:t>Le filtre </a:t>
            </a:r>
            <a:r>
              <a:rPr lang="fr-FR" sz="1100" dirty="0">
                <a:solidFill>
                  <a:srgbClr val="C00000"/>
                </a:solidFill>
                <a:cs typeface="Arial" charset="0"/>
              </a:rPr>
              <a:t>E700 FILASSY </a:t>
            </a:r>
            <a:r>
              <a:rPr lang="fr-FR" sz="1100" dirty="0">
                <a:solidFill>
                  <a:srgbClr val="000000"/>
                </a:solidFill>
                <a:cs typeface="Arial" charset="0"/>
              </a:rPr>
              <a:t>peut être utilisé pour les applications en milieu corrosif </a:t>
            </a:r>
          </a:p>
          <a:p>
            <a:pPr marL="171446" indent="-17144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sz="1100" dirty="0">
              <a:solidFill>
                <a:srgbClr val="000000"/>
              </a:solidFill>
              <a:cs typeface="Arial" charset="0"/>
            </a:endParaRPr>
          </a:p>
          <a:p>
            <a:pPr marL="171446" indent="-17144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rgbClr val="000000"/>
                </a:solidFill>
                <a:cs typeface="Arial" charset="0"/>
              </a:rPr>
              <a:t>Une ou deux mousses sont remplacées par des granules absorbantes “média-filtrantes”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100" dirty="0">
              <a:solidFill>
                <a:srgbClr val="000000"/>
              </a:solidFill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1100" dirty="0">
              <a:solidFill>
                <a:srgbClr val="000000"/>
              </a:solidFill>
              <a:cs typeface="Arial" charset="0"/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1100" b="1" dirty="0">
                <a:solidFill>
                  <a:schemeClr val="tx2">
                    <a:lumMod val="60000"/>
                    <a:lumOff val="40000"/>
                  </a:schemeClr>
                </a:solidFill>
                <a:cs typeface="Arial" charset="0"/>
              </a:rPr>
              <a:t>Objectifs :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600" dirty="0">
              <a:solidFill>
                <a:srgbClr val="000000"/>
              </a:solidFill>
              <a:cs typeface="Arial" charset="0"/>
            </a:endParaRPr>
          </a:p>
          <a:p>
            <a:pPr marL="171446" indent="-171446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100" dirty="0">
                <a:solidFill>
                  <a:srgbClr val="000000"/>
                </a:solidFill>
                <a:cs typeface="Arial" charset="0"/>
              </a:rPr>
              <a:t>Agent filtrant pour gaz acides, ambiances chlorées ou ambiances ammoniaquées.</a:t>
            </a:r>
          </a:p>
        </p:txBody>
      </p:sp>
      <p:sp>
        <p:nvSpPr>
          <p:cNvPr id="3" name="Rectangle 2"/>
          <p:cNvSpPr/>
          <p:nvPr/>
        </p:nvSpPr>
        <p:spPr>
          <a:xfrm>
            <a:off x="191860" y="1148582"/>
            <a:ext cx="8569023" cy="335156"/>
          </a:xfrm>
          <a:prstGeom prst="rect">
            <a:avLst/>
          </a:prstGeom>
          <a:solidFill>
            <a:srgbClr val="E5CFBF"/>
          </a:solidFill>
        </p:spPr>
        <p:txBody>
          <a:bodyPr wrap="square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fr-FR" sz="1200" b="1" dirty="0">
                <a:solidFill>
                  <a:srgbClr val="1F497D"/>
                </a:solidFill>
              </a:rPr>
              <a:t>E700 FILASSY</a:t>
            </a:r>
            <a:r>
              <a:rPr lang="fr-FR" sz="1200" b="1" baseline="30000" dirty="0">
                <a:solidFill>
                  <a:srgbClr val="1F497D"/>
                </a:solidFill>
              </a:rPr>
              <a:t>®</a:t>
            </a:r>
            <a:r>
              <a:rPr lang="fr-FR" sz="1200" b="1" dirty="0">
                <a:solidFill>
                  <a:srgbClr val="1F497D"/>
                </a:solidFill>
              </a:rPr>
              <a:t> : filtration pour ambiances corrosives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A07EDFC-56A4-472A-94C0-1FB1B7C44F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860" y="1647598"/>
            <a:ext cx="1375864" cy="1969770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A2AABC6-20D5-453C-8FCE-3480E71BE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5845" y="2873130"/>
            <a:ext cx="703907" cy="74218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03A3F5A-F90C-4C7B-B6C9-A5D1E82D30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19672" y="1647598"/>
            <a:ext cx="720080" cy="1090273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B44B809A-A47E-868F-0145-280A07BEB9C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VLI</a:t>
            </a:r>
            <a:r>
              <a:rPr kumimoji="0" lang="fr-FR" sz="1400" b="1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: Accessoires </a:t>
            </a:r>
            <a:r>
              <a:rPr kumimoji="0" lang="fr-FR" sz="1200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(également pour les VLF</a:t>
            </a:r>
            <a:r>
              <a:rPr kumimoji="0" lang="fr-FR" sz="1200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200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VEU</a:t>
            </a:r>
            <a:r>
              <a:rPr kumimoji="0" lang="fr-FR" sz="1200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kumimoji="0" lang="fr-FR" sz="1200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, VEP</a:t>
            </a:r>
            <a:r>
              <a:rPr kumimoji="0" lang="fr-FR" sz="1200" i="0" u="none" strike="noStrike" kern="1200" cap="none" spc="0" normalizeH="0" baseline="3000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®</a:t>
            </a:r>
            <a:r>
              <a:rPr lang="fr-FR" sz="1200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)</a:t>
            </a:r>
            <a:r>
              <a:rPr kumimoji="0" lang="fr-FR" sz="12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94315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pour une image  13" descr="Une image contenant bâtiment, extérieur, cité, gratte-ciel&#10;&#10;Description générée automatiquement">
            <a:extLst>
              <a:ext uri="{FF2B5EF4-FFF2-40B4-BE49-F238E27FC236}">
                <a16:creationId xmlns:a16="http://schemas.microsoft.com/office/drawing/2014/main" id="{2CD1560C-439F-635D-EC9A-A5C87479C047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59" b="7659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E77F2464-132D-42C9-B965-9304FB6115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Détection par aspiration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B8F540-812C-B477-D0CB-E3079A5707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15A7D92-91E7-84AF-DAE9-A16EC15081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070" y="3134917"/>
            <a:ext cx="3962914" cy="1125140"/>
          </a:xfrm>
        </p:spPr>
        <p:txBody>
          <a:bodyPr/>
          <a:lstStyle/>
          <a:p>
            <a:r>
              <a:rPr lang="fr-FR" sz="1800" b="1" i="1" dirty="0"/>
              <a:t>Applications</a:t>
            </a:r>
            <a:endParaRPr lang="fr-FR" sz="1800" b="1" i="1" baseline="30000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38D05142-7C85-7C61-F02E-6DECA75D828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BFA208D1-F6F8-DDDD-6C8B-EA9C003CFCC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grpSp>
        <p:nvGrpSpPr>
          <p:cNvPr id="18" name="Groupe 17">
            <a:extLst>
              <a:ext uri="{FF2B5EF4-FFF2-40B4-BE49-F238E27FC236}">
                <a16:creationId xmlns:a16="http://schemas.microsoft.com/office/drawing/2014/main" id="{8AE130BA-6001-5ABA-5A49-EF7D901A2BC2}"/>
              </a:ext>
            </a:extLst>
          </p:cNvPr>
          <p:cNvGrpSpPr/>
          <p:nvPr/>
        </p:nvGrpSpPr>
        <p:grpSpPr>
          <a:xfrm>
            <a:off x="481012" y="359196"/>
            <a:ext cx="2255758" cy="1393386"/>
            <a:chOff x="304681" y="176322"/>
            <a:chExt cx="2255758" cy="1393386"/>
          </a:xfrm>
        </p:grpSpPr>
        <p:grpSp>
          <p:nvGrpSpPr>
            <p:cNvPr id="19" name="Groupe 18">
              <a:extLst>
                <a:ext uri="{FF2B5EF4-FFF2-40B4-BE49-F238E27FC236}">
                  <a16:creationId xmlns:a16="http://schemas.microsoft.com/office/drawing/2014/main" id="{0BF2D157-1738-A5A8-BD47-C576B18B1C04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29" name="Image 28">
                <a:extLst>
                  <a:ext uri="{FF2B5EF4-FFF2-40B4-BE49-F238E27FC236}">
                    <a16:creationId xmlns:a16="http://schemas.microsoft.com/office/drawing/2014/main" id="{9AD0C791-8FA5-7B35-5A23-D27D904101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0" name="Image 29">
                <a:extLst>
                  <a:ext uri="{FF2B5EF4-FFF2-40B4-BE49-F238E27FC236}">
                    <a16:creationId xmlns:a16="http://schemas.microsoft.com/office/drawing/2014/main" id="{65724A6D-5F8F-8F5B-D52C-DBF2224488D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1" name="Image 30">
                <a:extLst>
                  <a:ext uri="{FF2B5EF4-FFF2-40B4-BE49-F238E27FC236}">
                    <a16:creationId xmlns:a16="http://schemas.microsoft.com/office/drawing/2014/main" id="{DC178314-8DBB-B5E2-28D8-D126F60E7B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2" name="Image 31">
                <a:extLst>
                  <a:ext uri="{FF2B5EF4-FFF2-40B4-BE49-F238E27FC236}">
                    <a16:creationId xmlns:a16="http://schemas.microsoft.com/office/drawing/2014/main" id="{602A0D92-8582-143E-7FC4-1B462563D2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DB34FCAB-EB17-F77E-EBC6-4F743411E4B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34" name="Image 33">
                <a:extLst>
                  <a:ext uri="{FF2B5EF4-FFF2-40B4-BE49-F238E27FC236}">
                    <a16:creationId xmlns:a16="http://schemas.microsoft.com/office/drawing/2014/main" id="{C3A1FC6D-081A-28B0-33EA-5C237A1271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0319260F-1F03-F8FC-53C5-DA38520AFBDD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24" name="Image 23">
                <a:extLst>
                  <a:ext uri="{FF2B5EF4-FFF2-40B4-BE49-F238E27FC236}">
                    <a16:creationId xmlns:a16="http://schemas.microsoft.com/office/drawing/2014/main" id="{E50E753F-0618-EAC8-09B9-33C5F73DDE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5" name="Image 24">
                <a:extLst>
                  <a:ext uri="{FF2B5EF4-FFF2-40B4-BE49-F238E27FC236}">
                    <a16:creationId xmlns:a16="http://schemas.microsoft.com/office/drawing/2014/main" id="{CF40286D-7250-65A7-957E-A4B4BCDF5A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6" name="Image 25">
                <a:extLst>
                  <a:ext uri="{FF2B5EF4-FFF2-40B4-BE49-F238E27FC236}">
                    <a16:creationId xmlns:a16="http://schemas.microsoft.com/office/drawing/2014/main" id="{F1668DE3-BB07-1673-3FC0-D9C1AB39E45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27" name="Image 26">
                <a:extLst>
                  <a:ext uri="{FF2B5EF4-FFF2-40B4-BE49-F238E27FC236}">
                    <a16:creationId xmlns:a16="http://schemas.microsoft.com/office/drawing/2014/main" id="{20DF2939-066F-D868-DBFC-8FAD3A02255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28" name="Image 27">
                <a:extLst>
                  <a:ext uri="{FF2B5EF4-FFF2-40B4-BE49-F238E27FC236}">
                    <a16:creationId xmlns:a16="http://schemas.microsoft.com/office/drawing/2014/main" id="{3CAFC295-B89F-3D91-457D-931E9144D5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68C08870-991A-4D2C-6E24-7EE8077AD7A3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EC5A231B-6C7C-569B-F867-BCAFF6B874F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23" name="Image 22">
                <a:extLst>
                  <a:ext uri="{FF2B5EF4-FFF2-40B4-BE49-F238E27FC236}">
                    <a16:creationId xmlns:a16="http://schemas.microsoft.com/office/drawing/2014/main" id="{5E087890-972D-237F-C529-7102182515B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grpSp>
        <p:nvGrpSpPr>
          <p:cNvPr id="2" name="Groupe 1">
            <a:extLst>
              <a:ext uri="{FF2B5EF4-FFF2-40B4-BE49-F238E27FC236}">
                <a16:creationId xmlns:a16="http://schemas.microsoft.com/office/drawing/2014/main" id="{E32B9C6D-B23D-A192-AFF4-8525D30B483A}"/>
              </a:ext>
            </a:extLst>
          </p:cNvPr>
          <p:cNvGrpSpPr/>
          <p:nvPr/>
        </p:nvGrpSpPr>
        <p:grpSpPr>
          <a:xfrm>
            <a:off x="395537" y="3916017"/>
            <a:ext cx="3433874" cy="383925"/>
            <a:chOff x="395537" y="3916017"/>
            <a:chExt cx="3433874" cy="383925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2B1F2782-C4FA-07E7-D19D-6A8DC289BCF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1" t="13923" r="18157" b="19464"/>
            <a:stretch/>
          </p:blipFill>
          <p:spPr>
            <a:xfrm>
              <a:off x="2202533" y="3934044"/>
              <a:ext cx="497668" cy="365898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F1228EC1-BE1D-9FEA-C180-C5C23F4A5E0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8023" r="6910" b="5492"/>
            <a:stretch/>
          </p:blipFill>
          <p:spPr>
            <a:xfrm>
              <a:off x="1612722" y="3970806"/>
              <a:ext cx="500965" cy="329136"/>
            </a:xfrm>
            <a:prstGeom prst="rect">
              <a:avLst/>
            </a:prstGeom>
          </p:spPr>
        </p:pic>
        <p:pic>
          <p:nvPicPr>
            <p:cNvPr id="16" name="Picture 28">
              <a:extLst>
                <a:ext uri="{FF2B5EF4-FFF2-40B4-BE49-F238E27FC236}">
                  <a16:creationId xmlns:a16="http://schemas.microsoft.com/office/drawing/2014/main" id="{C2E0874D-CC98-7611-7961-2E6013EF597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5537" y="3974070"/>
              <a:ext cx="542420" cy="32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3E23178-719F-DE01-183A-517C7946B1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21666" r="18728" b="19678"/>
            <a:stretch/>
          </p:blipFill>
          <p:spPr>
            <a:xfrm>
              <a:off x="1026803" y="3974290"/>
              <a:ext cx="497073" cy="325652"/>
            </a:xfrm>
            <a:prstGeom prst="rect">
              <a:avLst/>
            </a:prstGeom>
          </p:spPr>
        </p:pic>
        <p:pic>
          <p:nvPicPr>
            <p:cNvPr id="35" name="Image 34" descr="Une image contenant texte, équipement électronique&#10;&#10;Description générée automatiquement">
              <a:extLst>
                <a:ext uri="{FF2B5EF4-FFF2-40B4-BE49-F238E27FC236}">
                  <a16:creationId xmlns:a16="http://schemas.microsoft.com/office/drawing/2014/main" id="{A7086FC0-C529-02A4-8612-5F8A374013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" t="8200" r="7500" b="12200"/>
            <a:stretch/>
          </p:blipFill>
          <p:spPr>
            <a:xfrm>
              <a:off x="2789047" y="3958772"/>
              <a:ext cx="455394" cy="341170"/>
            </a:xfrm>
            <a:prstGeom prst="rect">
              <a:avLst/>
            </a:prstGeom>
          </p:spPr>
        </p:pic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B75D526F-D81B-C3BD-7AD4-E1DE3672B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1308" b="11308"/>
            <a:stretch/>
          </p:blipFill>
          <p:spPr>
            <a:xfrm>
              <a:off x="3333286" y="3916017"/>
              <a:ext cx="496125" cy="3839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1304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Arrondir un rectangle avec un coin du même côté 8"/>
          <p:cNvSpPr/>
          <p:nvPr/>
        </p:nvSpPr>
        <p:spPr>
          <a:xfrm>
            <a:off x="2843808" y="1950004"/>
            <a:ext cx="6156176" cy="2709978"/>
          </a:xfrm>
          <a:prstGeom prst="round2SameRect">
            <a:avLst>
              <a:gd name="adj1" fmla="val 4984"/>
              <a:gd name="adj2" fmla="val 710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95F4F72A-22D1-A813-ADE1-73C4222A2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détection par aspiration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3855438-C535-FECE-51CE-1F2154C65C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3</a:t>
            </a:fld>
            <a:endParaRPr lang="en-US" dirty="0"/>
          </a:p>
        </p:txBody>
      </p: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4D33F459-8594-7A21-CFAB-6CF42E6C1A5D}"/>
              </a:ext>
            </a:extLst>
          </p:cNvPr>
          <p:cNvGrpSpPr/>
          <p:nvPr/>
        </p:nvGrpSpPr>
        <p:grpSpPr>
          <a:xfrm>
            <a:off x="2921391" y="2404747"/>
            <a:ext cx="6001010" cy="1800493"/>
            <a:chOff x="2902405" y="1633152"/>
            <a:chExt cx="6001010" cy="1800493"/>
          </a:xfrm>
        </p:grpSpPr>
        <p:sp>
          <p:nvSpPr>
            <p:cNvPr id="3" name="Rectangle 2"/>
            <p:cNvSpPr/>
            <p:nvPr/>
          </p:nvSpPr>
          <p:spPr>
            <a:xfrm>
              <a:off x="2902405" y="1633152"/>
              <a:ext cx="3464894" cy="1800493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lv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defRPr/>
              </a:pPr>
              <a:r>
                <a:rPr lang="fr-FR" sz="1000" b="1" dirty="0">
                  <a:solidFill>
                    <a:schemeClr val="accent5">
                      <a:lumMod val="50000"/>
                    </a:schemeClr>
                  </a:solidFill>
                  <a:latin typeface="+mj-lt"/>
                </a:rPr>
                <a:t>3.1 Détecteur de fumée par aspiration</a:t>
              </a:r>
            </a:p>
            <a:p>
              <a:pPr lv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defRPr/>
              </a:pPr>
              <a:endParaRPr lang="fr-FR" sz="1000" dirty="0">
                <a:solidFill>
                  <a:schemeClr val="accent5">
                    <a:lumMod val="50000"/>
                  </a:schemeClr>
                </a:solidFill>
                <a:latin typeface="+mj-lt"/>
                <a:cs typeface="Arial" charset="0"/>
              </a:endParaRPr>
            </a:p>
            <a:p>
              <a:pPr lv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defRPr/>
              </a:pPr>
              <a:r>
                <a:rPr lang="fr-FR" sz="1000" dirty="0">
                  <a:solidFill>
                    <a:srgbClr val="000000"/>
                  </a:solidFill>
                  <a:latin typeface="+mj-lt"/>
                  <a:cs typeface="Arial" charset="0"/>
                </a:rPr>
                <a:t>Détecteur de fumée dans lequel l’air et les aérosols sont : </a:t>
              </a:r>
            </a:p>
            <a:p>
              <a:pPr marL="171450" lvl="0" indent="-17145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1000" dirty="0">
                  <a:solidFill>
                    <a:srgbClr val="000000"/>
                  </a:solidFill>
                  <a:latin typeface="+mj-lt"/>
                  <a:cs typeface="Arial" charset="0"/>
                </a:rPr>
                <a:t>attirés au moyen d’un réseau de prélèvement ;</a:t>
              </a:r>
            </a:p>
            <a:p>
              <a:pPr marL="171450" lvl="0" indent="-17145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Font typeface="Wingdings" panose="05000000000000000000" pitchFamily="2" charset="2"/>
                <a:buChar char="§"/>
                <a:defRPr/>
              </a:pPr>
              <a:r>
                <a:rPr lang="fr-FR" sz="1000" dirty="0">
                  <a:solidFill>
                    <a:srgbClr val="000000"/>
                  </a:solidFill>
                  <a:latin typeface="+mj-lt"/>
                  <a:cs typeface="Arial" charset="0"/>
                </a:rPr>
                <a:t>acheminés vers un ou plusieurs éléments sensibles par un système d’aspiration (par exemple, ventilateur ou pompe).</a:t>
              </a:r>
            </a:p>
            <a:p>
              <a:pPr lv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defRPr/>
              </a:pPr>
              <a:endParaRPr lang="fr-FR" sz="1000" dirty="0">
                <a:solidFill>
                  <a:srgbClr val="000000"/>
                </a:solidFill>
                <a:latin typeface="+mj-lt"/>
                <a:cs typeface="Arial" charset="0"/>
              </a:endParaRPr>
            </a:p>
            <a:p>
              <a:pPr lvl="0" fontAlgn="base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defRPr/>
              </a:pPr>
              <a:r>
                <a:rPr lang="fr-FR" sz="1000" dirty="0">
                  <a:solidFill>
                    <a:srgbClr val="000000"/>
                  </a:solidFill>
                  <a:latin typeface="+mj-lt"/>
                  <a:cs typeface="Arial" charset="0"/>
                </a:rPr>
                <a:t>NOTE : Chaque élément sensible peut contenir un ou plusieurs capteurs exposé(s) au même échantillon de fumée.</a:t>
              </a:r>
            </a:p>
          </p:txBody>
        </p:sp>
        <p:pic>
          <p:nvPicPr>
            <p:cNvPr id="7" name="Picture 4" descr="How VESDA Works - Newest-orange-jpg copy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6510076" y="1635896"/>
              <a:ext cx="2393339" cy="1795004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</p:grpSp>
      <p:pic>
        <p:nvPicPr>
          <p:cNvPr id="11" name="Picture 28">
            <a:extLst>
              <a:ext uri="{FF2B5EF4-FFF2-40B4-BE49-F238E27FC236}">
                <a16:creationId xmlns:a16="http://schemas.microsoft.com/office/drawing/2014/main" id="{63CFEF6A-BEA9-47F8-9969-45ED6B86EB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09760" y="2625591"/>
            <a:ext cx="892281" cy="5360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E9E87F4-A81A-4E18-FA48-27DE2C00E3C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Définition et principe de fonctionnement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B63BAFB6-DD7A-118C-45CB-49B514A3A9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456" y="1599661"/>
            <a:ext cx="1751169" cy="2305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23" name="ZoneTexte 22">
            <a:extLst>
              <a:ext uri="{FF2B5EF4-FFF2-40B4-BE49-F238E27FC236}">
                <a16:creationId xmlns:a16="http://schemas.microsoft.com/office/drawing/2014/main" id="{D7967EF8-DC46-775D-2485-4D9EE3181AB2}"/>
              </a:ext>
            </a:extLst>
          </p:cNvPr>
          <p:cNvSpPr txBox="1"/>
          <p:nvPr/>
        </p:nvSpPr>
        <p:spPr>
          <a:xfrm>
            <a:off x="123456" y="1143872"/>
            <a:ext cx="8876528" cy="307777"/>
          </a:xfrm>
          <a:prstGeom prst="rect">
            <a:avLst/>
          </a:prstGeom>
          <a:solidFill>
            <a:srgbClr val="4A206A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EN 54-20 (extrait)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59B41C78-E5A1-3B09-2B6A-6F5D0DE3AD5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8909" y="2354872"/>
            <a:ext cx="1979239" cy="2305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5990607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A8A2986-162A-2F63-5420-1A46EA8332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</p:spPr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DE3C772-7325-8FFB-3646-74C04CD3074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D0C0CEB-ADBB-14E9-7D32-9A8C07F0CD4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Gaines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FC8A50E0-45A0-CA9F-03B5-2123555F0DE2}"/>
              </a:ext>
            </a:extLst>
          </p:cNvPr>
          <p:cNvSpPr txBox="1"/>
          <p:nvPr/>
        </p:nvSpPr>
        <p:spPr>
          <a:xfrm>
            <a:off x="2843808" y="1143872"/>
            <a:ext cx="6156176" cy="307777"/>
          </a:xfrm>
          <a:prstGeom prst="rect">
            <a:avLst/>
          </a:prstGeom>
          <a:gradFill flip="none" rotWithShape="1">
            <a:gsLst>
              <a:gs pos="1000">
                <a:schemeClr val="accent5">
                  <a:lumMod val="50000"/>
                </a:schemeClr>
              </a:gs>
              <a:gs pos="74000">
                <a:srgbClr val="7030A0"/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NF S61-970 &amp; R7 (extrait) : d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onnées communes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A4C07008-4270-DC48-5362-E5EDBD579B73}"/>
              </a:ext>
            </a:extLst>
          </p:cNvPr>
          <p:cNvGrpSpPr/>
          <p:nvPr/>
        </p:nvGrpSpPr>
        <p:grpSpPr>
          <a:xfrm>
            <a:off x="251520" y="1799480"/>
            <a:ext cx="8742266" cy="2644478"/>
            <a:chOff x="251520" y="1511448"/>
            <a:chExt cx="8742266" cy="2644478"/>
          </a:xfrm>
        </p:grpSpPr>
        <p:sp>
          <p:nvSpPr>
            <p:cNvPr id="17" name="Arrondir un rectangle avec un coin du même côté 8">
              <a:extLst>
                <a:ext uri="{FF2B5EF4-FFF2-40B4-BE49-F238E27FC236}">
                  <a16:creationId xmlns:a16="http://schemas.microsoft.com/office/drawing/2014/main" id="{E1254186-373D-C7F7-2F90-957DF6BD0E0C}"/>
                </a:ext>
              </a:extLst>
            </p:cNvPr>
            <p:cNvSpPr/>
            <p:nvPr/>
          </p:nvSpPr>
          <p:spPr>
            <a:xfrm>
              <a:off x="251520" y="1511448"/>
              <a:ext cx="8742266" cy="264447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 dirty="0"/>
            </a:p>
          </p:txBody>
        </p:sp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1E669CC6-49ED-4E4B-DFC2-A08B0B2AC5C2}"/>
                </a:ext>
              </a:extLst>
            </p:cNvPr>
            <p:cNvSpPr txBox="1"/>
            <p:nvPr/>
          </p:nvSpPr>
          <p:spPr>
            <a:xfrm>
              <a:off x="5255568" y="1695684"/>
              <a:ext cx="3665190" cy="175432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000" b="1" dirty="0">
                  <a:solidFill>
                    <a:srgbClr val="002060"/>
                  </a:solidFill>
                </a:rPr>
                <a:t>Locaux / volumes où le renouvellement d’air est  : </a:t>
              </a:r>
            </a:p>
            <a:p>
              <a:endParaRPr lang="fr-FR" sz="10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000" b="1" dirty="0">
                  <a:solidFill>
                    <a:schemeClr val="tx2"/>
                  </a:solidFill>
                </a:rPr>
                <a:t>&gt; à 8 volumes par heure : </a:t>
              </a:r>
            </a:p>
            <a:p>
              <a:endParaRPr lang="fr-FR" sz="400" b="1" dirty="0">
                <a:solidFill>
                  <a:schemeClr val="tx2"/>
                </a:solidFill>
              </a:endParaRPr>
            </a:p>
            <a:p>
              <a:r>
                <a:rPr lang="fr-FR" sz="1000" dirty="0"/>
                <a:t>des détecteurs de conduit (dénommé également détecteurs de gaine) ou des détecteurs par aspiration doivent être utilisés en complément des détecteurs d’ambiance.</a:t>
              </a:r>
            </a:p>
            <a:p>
              <a:endParaRPr lang="fr-FR" sz="1000" dirty="0"/>
            </a:p>
            <a:p>
              <a:pPr marL="171450" indent="-171450">
                <a:buFont typeface="Wingdings" panose="05000000000000000000" pitchFamily="2" charset="2"/>
                <a:buChar char="§"/>
              </a:pPr>
              <a:r>
                <a:rPr lang="fr-FR" sz="1000" b="1" dirty="0">
                  <a:solidFill>
                    <a:schemeClr val="tx2"/>
                  </a:solidFill>
                </a:rPr>
                <a:t>Compris entre 4 et 8 volumes par heure :</a:t>
              </a:r>
              <a:r>
                <a:rPr lang="fr-FR" sz="1000" dirty="0"/>
                <a:t> </a:t>
              </a:r>
            </a:p>
            <a:p>
              <a:endParaRPr lang="fr-FR" sz="400" dirty="0"/>
            </a:p>
            <a:p>
              <a:r>
                <a:rPr lang="fr-FR" sz="1000" dirty="0"/>
                <a:t>Une analyse doit être réalisée afin de déterminer la nécessité ou pas d’installer de tels détecteurs.</a:t>
              </a:r>
            </a:p>
          </p:txBody>
        </p:sp>
      </p:grpSp>
      <p:pic>
        <p:nvPicPr>
          <p:cNvPr id="8" name="Image 7" descr="Une image contenant diagramme&#10;&#10;Description générée automatiquement">
            <a:extLst>
              <a:ext uri="{FF2B5EF4-FFF2-40B4-BE49-F238E27FC236}">
                <a16:creationId xmlns:a16="http://schemas.microsoft.com/office/drawing/2014/main" id="{91E352F4-C633-DB6D-C470-D02103A4FBD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2071267"/>
            <a:ext cx="4536504" cy="166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452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Ellipse 71">
            <a:extLst>
              <a:ext uri="{FF2B5EF4-FFF2-40B4-BE49-F238E27FC236}">
                <a16:creationId xmlns:a16="http://schemas.microsoft.com/office/drawing/2014/main" id="{0F3994B3-14D9-5D02-BF28-6F283399B0A7}"/>
              </a:ext>
            </a:extLst>
          </p:cNvPr>
          <p:cNvSpPr/>
          <p:nvPr/>
        </p:nvSpPr>
        <p:spPr>
          <a:xfrm>
            <a:off x="3666347" y="2175720"/>
            <a:ext cx="654069" cy="468037"/>
          </a:xfrm>
          <a:prstGeom prst="ellipse">
            <a:avLst/>
          </a:prstGeom>
          <a:solidFill>
            <a:srgbClr val="FFFF00">
              <a:alpha val="67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2" name="ZoneTexte 1">
            <a:extLst>
              <a:ext uri="{FF2B5EF4-FFF2-40B4-BE49-F238E27FC236}">
                <a16:creationId xmlns:a16="http://schemas.microsoft.com/office/drawing/2014/main" id="{ECF67C31-B0A5-51E8-F0C7-9980DA1BEF39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1400" b="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438ACD6D-5F28-25A0-B913-549DF91E816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31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8152367" y="2071220"/>
            <a:ext cx="753383" cy="410126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84047" y="3987101"/>
            <a:ext cx="700096" cy="466559"/>
          </a:xfrm>
          <a:prstGeom prst="rect">
            <a:avLst/>
          </a:prstGeom>
        </p:spPr>
      </p:pic>
      <p:grpSp>
        <p:nvGrpSpPr>
          <p:cNvPr id="11" name="Groupe 10">
            <a:extLst>
              <a:ext uri="{FF2B5EF4-FFF2-40B4-BE49-F238E27FC236}">
                <a16:creationId xmlns:a16="http://schemas.microsoft.com/office/drawing/2014/main" id="{81F5D9CC-5CFD-44B3-B78E-F713B43ADB14}"/>
              </a:ext>
            </a:extLst>
          </p:cNvPr>
          <p:cNvGrpSpPr/>
          <p:nvPr/>
        </p:nvGrpSpPr>
        <p:grpSpPr>
          <a:xfrm>
            <a:off x="4403941" y="2564359"/>
            <a:ext cx="3622912" cy="2307431"/>
            <a:chOff x="253643" y="1956023"/>
            <a:chExt cx="4830549" cy="3076575"/>
          </a:xfrm>
        </p:grpSpPr>
        <p:pic>
          <p:nvPicPr>
            <p:cNvPr id="23" name="Image 22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rot="5400000">
              <a:off x="1110893" y="1098773"/>
              <a:ext cx="3076575" cy="4791075"/>
            </a:xfrm>
            <a:prstGeom prst="rect">
              <a:avLst/>
            </a:prstGeom>
            <a:effectLst>
              <a:outerShdw blurRad="101600" sx="101000" sy="101000" algn="ctr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24" name="Ellipse 23"/>
            <p:cNvSpPr/>
            <p:nvPr/>
          </p:nvSpPr>
          <p:spPr>
            <a:xfrm>
              <a:off x="2678559" y="3320708"/>
              <a:ext cx="295275" cy="304800"/>
            </a:xfrm>
            <a:prstGeom prst="ellipse">
              <a:avLst/>
            </a:prstGeom>
            <a:solidFill>
              <a:srgbClr val="FFFF00">
                <a:alpha val="32000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Ellipse 24"/>
            <p:cNvSpPr/>
            <p:nvPr/>
          </p:nvSpPr>
          <p:spPr>
            <a:xfrm>
              <a:off x="2353905" y="3320708"/>
              <a:ext cx="295275" cy="304800"/>
            </a:xfrm>
            <a:prstGeom prst="ellipse">
              <a:avLst/>
            </a:prstGeom>
            <a:solidFill>
              <a:srgbClr val="FFFF00">
                <a:alpha val="32000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6" name="Ellipse 25"/>
            <p:cNvSpPr/>
            <p:nvPr/>
          </p:nvSpPr>
          <p:spPr>
            <a:xfrm>
              <a:off x="2353905" y="2994523"/>
              <a:ext cx="295275" cy="304800"/>
            </a:xfrm>
            <a:prstGeom prst="ellipse">
              <a:avLst/>
            </a:prstGeom>
            <a:solidFill>
              <a:srgbClr val="FFFF00">
                <a:alpha val="32000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7" name="Ellipse 26"/>
            <p:cNvSpPr/>
            <p:nvPr/>
          </p:nvSpPr>
          <p:spPr>
            <a:xfrm>
              <a:off x="2160269" y="2689723"/>
              <a:ext cx="295275" cy="304800"/>
            </a:xfrm>
            <a:prstGeom prst="ellipse">
              <a:avLst/>
            </a:prstGeom>
            <a:solidFill>
              <a:srgbClr val="FFFF00">
                <a:alpha val="32000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8" name="Ellipse 27"/>
            <p:cNvSpPr/>
            <p:nvPr/>
          </p:nvSpPr>
          <p:spPr>
            <a:xfrm>
              <a:off x="4044998" y="3134161"/>
              <a:ext cx="295275" cy="304800"/>
            </a:xfrm>
            <a:prstGeom prst="ellipse">
              <a:avLst/>
            </a:prstGeom>
            <a:solidFill>
              <a:srgbClr val="FFFF00">
                <a:alpha val="32000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0" name="Ellipse 29"/>
            <p:cNvSpPr/>
            <p:nvPr/>
          </p:nvSpPr>
          <p:spPr>
            <a:xfrm>
              <a:off x="2160268" y="3688862"/>
              <a:ext cx="295275" cy="304800"/>
            </a:xfrm>
            <a:prstGeom prst="ellipse">
              <a:avLst/>
            </a:prstGeom>
            <a:solidFill>
              <a:srgbClr val="FFFF00">
                <a:alpha val="32000"/>
              </a:srgbClr>
            </a:solidFill>
            <a:ln>
              <a:solidFill>
                <a:schemeClr val="accent6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" name="Rectangle 2"/>
            <p:cNvSpPr/>
            <p:nvPr/>
          </p:nvSpPr>
          <p:spPr>
            <a:xfrm>
              <a:off x="1692630" y="2016482"/>
              <a:ext cx="1971858" cy="29592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 rot="16933378">
              <a:off x="3646509" y="3636519"/>
              <a:ext cx="2309934" cy="17660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6" name="ZoneTexte 5"/>
            <p:cNvSpPr txBox="1"/>
            <p:nvPr/>
          </p:nvSpPr>
          <p:spPr>
            <a:xfrm>
              <a:off x="4230837" y="2683871"/>
              <a:ext cx="853355" cy="492443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Comble </a:t>
              </a:r>
            </a:p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déambulatoire</a:t>
              </a:r>
            </a:p>
          </p:txBody>
        </p:sp>
        <p:sp>
          <p:nvSpPr>
            <p:cNvPr id="36" name="ZoneTexte 35"/>
            <p:cNvSpPr txBox="1"/>
            <p:nvPr/>
          </p:nvSpPr>
          <p:spPr>
            <a:xfrm>
              <a:off x="2267746" y="2304008"/>
              <a:ext cx="9669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Comble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Transept Nord</a:t>
              </a:r>
            </a:p>
          </p:txBody>
        </p:sp>
        <p:sp>
          <p:nvSpPr>
            <p:cNvPr id="37" name="ZoneTexte 36"/>
            <p:cNvSpPr txBox="1"/>
            <p:nvPr/>
          </p:nvSpPr>
          <p:spPr>
            <a:xfrm>
              <a:off x="2228888" y="4123753"/>
              <a:ext cx="9669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Comble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Transept Sud</a:t>
              </a:r>
            </a:p>
          </p:txBody>
        </p:sp>
        <p:sp>
          <p:nvSpPr>
            <p:cNvPr id="38" name="ZoneTexte 37"/>
            <p:cNvSpPr txBox="1"/>
            <p:nvPr/>
          </p:nvSpPr>
          <p:spPr>
            <a:xfrm>
              <a:off x="555204" y="3410064"/>
              <a:ext cx="966963" cy="24622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Nef Ouest</a:t>
              </a:r>
            </a:p>
          </p:txBody>
        </p:sp>
        <p:sp>
          <p:nvSpPr>
            <p:cNvPr id="39" name="ZoneTexte 38"/>
            <p:cNvSpPr txBox="1"/>
            <p:nvPr/>
          </p:nvSpPr>
          <p:spPr>
            <a:xfrm>
              <a:off x="3227199" y="3427108"/>
              <a:ext cx="9669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Comble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Cœur / Abside</a:t>
              </a:r>
            </a:p>
          </p:txBody>
        </p:sp>
        <p:sp>
          <p:nvSpPr>
            <p:cNvPr id="41" name="ZoneTexte 40"/>
            <p:cNvSpPr txBox="1"/>
            <p:nvPr/>
          </p:nvSpPr>
          <p:spPr>
            <a:xfrm>
              <a:off x="750474" y="2432168"/>
              <a:ext cx="9669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Comble collatéral Nord</a:t>
              </a:r>
            </a:p>
          </p:txBody>
        </p:sp>
        <p:sp>
          <p:nvSpPr>
            <p:cNvPr id="42" name="ZoneTexte 41"/>
            <p:cNvSpPr txBox="1"/>
            <p:nvPr/>
          </p:nvSpPr>
          <p:spPr>
            <a:xfrm>
              <a:off x="563610" y="3885941"/>
              <a:ext cx="96696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6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Comble Collatéral Sud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0FFDBD75-3483-4411-88D8-BC4A28181DAA}"/>
              </a:ext>
            </a:extLst>
          </p:cNvPr>
          <p:cNvGrpSpPr/>
          <p:nvPr/>
        </p:nvGrpSpPr>
        <p:grpSpPr>
          <a:xfrm>
            <a:off x="8384302" y="2904001"/>
            <a:ext cx="499586" cy="499586"/>
            <a:chOff x="9450188" y="3210678"/>
            <a:chExt cx="666115" cy="666115"/>
          </a:xfrm>
        </p:grpSpPr>
        <p:pic>
          <p:nvPicPr>
            <p:cNvPr id="49" name="Image 4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509614">
              <a:off x="9450188" y="3210678"/>
              <a:ext cx="666115" cy="666115"/>
            </a:xfrm>
            <a:prstGeom prst="rect">
              <a:avLst/>
            </a:prstGeom>
          </p:spPr>
        </p:pic>
        <p:sp>
          <p:nvSpPr>
            <p:cNvPr id="50" name="Rectangle 49"/>
            <p:cNvSpPr/>
            <p:nvPr/>
          </p:nvSpPr>
          <p:spPr>
            <a:xfrm rot="1509614">
              <a:off x="9652277" y="3329256"/>
              <a:ext cx="261936" cy="424048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4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46" name="ZoneTexte 45"/>
            <p:cNvSpPr txBox="1"/>
            <p:nvPr/>
          </p:nvSpPr>
          <p:spPr>
            <a:xfrm rot="1500000">
              <a:off x="9712439" y="3341225"/>
              <a:ext cx="14161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35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 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EB3F431-A0BC-4460-8657-FEE7105C4898}"/>
              </a:ext>
            </a:extLst>
          </p:cNvPr>
          <p:cNvGrpSpPr/>
          <p:nvPr/>
        </p:nvGrpSpPr>
        <p:grpSpPr>
          <a:xfrm>
            <a:off x="4401670" y="1401946"/>
            <a:ext cx="3019142" cy="1043467"/>
            <a:chOff x="7788406" y="1386179"/>
            <a:chExt cx="4025522" cy="1391289"/>
          </a:xfrm>
        </p:grpSpPr>
        <p:pic>
          <p:nvPicPr>
            <p:cNvPr id="43" name="Picture 2"/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047564" y="1386179"/>
              <a:ext cx="847948" cy="6275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Rectangle à coins arrondis 11"/>
            <p:cNvSpPr/>
            <p:nvPr/>
          </p:nvSpPr>
          <p:spPr>
            <a:xfrm flipH="1">
              <a:off x="7788406" y="2312810"/>
              <a:ext cx="4025522" cy="464658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35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58642" y="2163101"/>
              <a:ext cx="361491" cy="299417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0777149" y="2121257"/>
              <a:ext cx="331853" cy="351623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892" t="7436" r="3948" b="6538"/>
            <a:stretch/>
          </p:blipFill>
          <p:spPr>
            <a:xfrm>
              <a:off x="7977039" y="1980190"/>
              <a:ext cx="562468" cy="468840"/>
            </a:xfrm>
            <a:prstGeom prst="rect">
              <a:avLst/>
            </a:prstGeom>
          </p:spPr>
        </p:pic>
        <p:pic>
          <p:nvPicPr>
            <p:cNvPr id="44" name="Image 1"/>
            <p:cNvPicPr>
              <a:picLocks noChangeAspect="1" noChangeArrowheads="1"/>
            </p:cNvPicPr>
            <p:nvPr/>
          </p:nvPicPr>
          <p:blipFill>
            <a:blip r:embed="rId10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8996523" y="2105770"/>
              <a:ext cx="505103" cy="37191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7" name="Image 6"/>
            <p:cNvPicPr>
              <a:picLocks noChangeAspect="1"/>
            </p:cNvPicPr>
            <p:nvPr/>
          </p:nvPicPr>
          <p:blipFill rotWithShape="1">
            <a:blip r:embed="rId11"/>
            <a:srcRect l="6982" r="6258" b="4507"/>
            <a:stretch/>
          </p:blipFill>
          <p:spPr>
            <a:xfrm rot="6463719">
              <a:off x="9487184" y="1728257"/>
              <a:ext cx="484158" cy="564869"/>
            </a:xfrm>
            <a:prstGeom prst="rect">
              <a:avLst/>
            </a:prstGeom>
          </p:spPr>
        </p:pic>
      </p:grpSp>
      <p:sp>
        <p:nvSpPr>
          <p:cNvPr id="48" name="Rectangle 47">
            <a:extLst>
              <a:ext uri="{FF2B5EF4-FFF2-40B4-BE49-F238E27FC236}">
                <a16:creationId xmlns:a16="http://schemas.microsoft.com/office/drawing/2014/main" id="{BD458665-8299-452E-A940-BE46B465252E}"/>
              </a:ext>
            </a:extLst>
          </p:cNvPr>
          <p:cNvSpPr/>
          <p:nvPr/>
        </p:nvSpPr>
        <p:spPr>
          <a:xfrm>
            <a:off x="211191" y="1556851"/>
            <a:ext cx="3232678" cy="33515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200" b="0" i="1" u="none" strike="noStrike" kern="1200" cap="none" spc="0" normalizeH="0" baseline="0" noProof="0" dirty="0">
                <a:ln>
                  <a:noFill/>
                </a:ln>
                <a:solidFill>
                  <a:srgbClr val="002060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Faciliter la localisation d’un sinistre potentiel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FC38525C-B41F-9E5A-3DA9-DBE403321CE2}"/>
              </a:ext>
            </a:extLst>
          </p:cNvPr>
          <p:cNvGrpSpPr/>
          <p:nvPr/>
        </p:nvGrpSpPr>
        <p:grpSpPr>
          <a:xfrm>
            <a:off x="220063" y="1995686"/>
            <a:ext cx="3227779" cy="478872"/>
            <a:chOff x="220063" y="1696600"/>
            <a:chExt cx="3227779" cy="478872"/>
          </a:xfrm>
        </p:grpSpPr>
        <p:sp>
          <p:nvSpPr>
            <p:cNvPr id="47" name="Rectangle 25">
              <a:extLst>
                <a:ext uri="{FF2B5EF4-FFF2-40B4-BE49-F238E27FC236}">
                  <a16:creationId xmlns:a16="http://schemas.microsoft.com/office/drawing/2014/main" id="{89710114-6D0A-4CDB-A2BF-7AD93A85F42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65" y="1696601"/>
              <a:ext cx="3227777" cy="478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52" name="ZoneTexte 51">
              <a:extLst>
                <a:ext uri="{FF2B5EF4-FFF2-40B4-BE49-F238E27FC236}">
                  <a16:creationId xmlns:a16="http://schemas.microsoft.com/office/drawing/2014/main" id="{3F6C0F05-7691-47E2-A5E1-9CE338144DCC}"/>
                </a:ext>
              </a:extLst>
            </p:cNvPr>
            <p:cNvSpPr txBox="1"/>
            <p:nvPr/>
          </p:nvSpPr>
          <p:spPr>
            <a:xfrm>
              <a:off x="220063" y="1696600"/>
              <a:ext cx="3227777" cy="43858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128588" marR="0" lvl="0" indent="-1285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Les combles sont équipées de détection par aspiration Classe A</a:t>
              </a:r>
            </a:p>
            <a:p>
              <a:pPr marL="128588" marR="0" lvl="0" indent="-1285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Un seul réseau d’aspiration par branche est prévu : </a:t>
              </a:r>
            </a:p>
            <a:p>
              <a:pPr marL="471488" marR="0" lvl="1" indent="-1285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à"/>
                <a:tabLst/>
                <a:defRPr/>
              </a:pPr>
              <a:r>
                <a:rPr kumimoji="0" lang="fr-F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facilite les levées de doute </a:t>
              </a:r>
            </a:p>
          </p:txBody>
        </p:sp>
      </p:grpSp>
      <p:sp>
        <p:nvSpPr>
          <p:cNvPr id="53" name="Ellipse 52">
            <a:extLst>
              <a:ext uri="{FF2B5EF4-FFF2-40B4-BE49-F238E27FC236}">
                <a16:creationId xmlns:a16="http://schemas.microsoft.com/office/drawing/2014/main" id="{6400AB5A-C178-4AC1-8545-4E212917201C}"/>
              </a:ext>
            </a:extLst>
          </p:cNvPr>
          <p:cNvSpPr/>
          <p:nvPr/>
        </p:nvSpPr>
        <p:spPr>
          <a:xfrm>
            <a:off x="4037158" y="4732762"/>
            <a:ext cx="221456" cy="228600"/>
          </a:xfrm>
          <a:prstGeom prst="ellipse">
            <a:avLst/>
          </a:prstGeom>
          <a:solidFill>
            <a:srgbClr val="FFFF00">
              <a:alpha val="67000"/>
            </a:srgbClr>
          </a:soli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AEDF806-03B5-457E-8250-ACA70B209DF9}"/>
              </a:ext>
            </a:extLst>
          </p:cNvPr>
          <p:cNvSpPr txBox="1"/>
          <p:nvPr/>
        </p:nvSpPr>
        <p:spPr>
          <a:xfrm>
            <a:off x="3663492" y="2211710"/>
            <a:ext cx="6490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Détection incendie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par aspiration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F4E5CF33-D102-4D3E-9995-C93CAAE96DAD}"/>
              </a:ext>
            </a:extLst>
          </p:cNvPr>
          <p:cNvSpPr txBox="1"/>
          <p:nvPr/>
        </p:nvSpPr>
        <p:spPr>
          <a:xfrm>
            <a:off x="5266325" y="2157748"/>
            <a:ext cx="4621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Gamme radio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F4AA2DC4-4DAE-4367-B933-EF2E3138D6CD}"/>
              </a:ext>
            </a:extLst>
          </p:cNvPr>
          <p:cNvSpPr txBox="1"/>
          <p:nvPr/>
        </p:nvSpPr>
        <p:spPr>
          <a:xfrm>
            <a:off x="6215445" y="1909237"/>
            <a:ext cx="492568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Gamme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3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filaire</a:t>
            </a:r>
          </a:p>
        </p:txBody>
      </p:sp>
      <p:sp>
        <p:nvSpPr>
          <p:cNvPr id="19" name="Accolade fermante 18">
            <a:extLst>
              <a:ext uri="{FF2B5EF4-FFF2-40B4-BE49-F238E27FC236}">
                <a16:creationId xmlns:a16="http://schemas.microsoft.com/office/drawing/2014/main" id="{766D5467-8515-46C5-8EBA-298125C2F4FE}"/>
              </a:ext>
            </a:extLst>
          </p:cNvPr>
          <p:cNvSpPr/>
          <p:nvPr/>
        </p:nvSpPr>
        <p:spPr>
          <a:xfrm rot="5400000">
            <a:off x="6375901" y="1945937"/>
            <a:ext cx="170447" cy="784714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35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2684BBCC-6B20-4CA9-A2E6-0EAF6C3F7617}"/>
              </a:ext>
            </a:extLst>
          </p:cNvPr>
          <p:cNvSpPr txBox="1"/>
          <p:nvPr/>
        </p:nvSpPr>
        <p:spPr>
          <a:xfrm>
            <a:off x="7175799" y="1786479"/>
            <a:ext cx="836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ECS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(poste de sécurité)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6F403976-ADC6-4E74-9CE3-1364FC9D205E}"/>
              </a:ext>
            </a:extLst>
          </p:cNvPr>
          <p:cNvSpPr txBox="1"/>
          <p:nvPr/>
        </p:nvSpPr>
        <p:spPr>
          <a:xfrm>
            <a:off x="8152367" y="1795819"/>
            <a:ext cx="83690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Gestion de l’alarme</a:t>
            </a:r>
          </a:p>
        </p:txBody>
      </p:sp>
      <p:sp>
        <p:nvSpPr>
          <p:cNvPr id="59" name="ZoneTexte 58">
            <a:extLst>
              <a:ext uri="{FF2B5EF4-FFF2-40B4-BE49-F238E27FC236}">
                <a16:creationId xmlns:a16="http://schemas.microsoft.com/office/drawing/2014/main" id="{A77D1F4E-3038-4B1B-9203-FEF9F2C3D0E9}"/>
              </a:ext>
            </a:extLst>
          </p:cNvPr>
          <p:cNvSpPr txBox="1"/>
          <p:nvPr/>
        </p:nvSpPr>
        <p:spPr>
          <a:xfrm>
            <a:off x="8215640" y="2738532"/>
            <a:ext cx="836908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DE546F1E-9040-43AA-AE11-71A28E27812B}"/>
              </a:ext>
            </a:extLst>
          </p:cNvPr>
          <p:cNvSpPr txBox="1"/>
          <p:nvPr/>
        </p:nvSpPr>
        <p:spPr>
          <a:xfrm>
            <a:off x="8284047" y="3757866"/>
            <a:ext cx="700096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Option</a:t>
            </a:r>
          </a:p>
        </p:txBody>
      </p:sp>
      <p:cxnSp>
        <p:nvCxnSpPr>
          <p:cNvPr id="5" name="Connecteur : en angle 4">
            <a:extLst>
              <a:ext uri="{FF2B5EF4-FFF2-40B4-BE49-F238E27FC236}">
                <a16:creationId xmlns:a16="http://schemas.microsoft.com/office/drawing/2014/main" id="{F114A722-15A4-4941-9A15-5251044DBA90}"/>
              </a:ext>
            </a:extLst>
          </p:cNvPr>
          <p:cNvCxnSpPr>
            <a:cxnSpLocks/>
            <a:stCxn id="72" idx="4"/>
            <a:endCxn id="23" idx="2"/>
          </p:cNvCxnSpPr>
          <p:nvPr/>
        </p:nvCxnSpPr>
        <p:spPr>
          <a:xfrm rot="16200000" flipH="1">
            <a:off x="3661503" y="2975636"/>
            <a:ext cx="1074318" cy="410560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eur : en angle 50">
            <a:extLst>
              <a:ext uri="{FF2B5EF4-FFF2-40B4-BE49-F238E27FC236}">
                <a16:creationId xmlns:a16="http://schemas.microsoft.com/office/drawing/2014/main" id="{2590EE0E-E899-4187-A1CB-2C2E7640F0F9}"/>
              </a:ext>
            </a:extLst>
          </p:cNvPr>
          <p:cNvCxnSpPr>
            <a:cxnSpLocks/>
            <a:stCxn id="16" idx="1"/>
            <a:endCxn id="72" idx="0"/>
          </p:cNvCxnSpPr>
          <p:nvPr/>
        </p:nvCxnSpPr>
        <p:spPr>
          <a:xfrm rot="10800000" flipV="1">
            <a:off x="3993383" y="2023268"/>
            <a:ext cx="549763" cy="15245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Rectangle 57">
            <a:extLst>
              <a:ext uri="{FF2B5EF4-FFF2-40B4-BE49-F238E27FC236}">
                <a16:creationId xmlns:a16="http://schemas.microsoft.com/office/drawing/2014/main" id="{D69EA375-B696-4977-B3BE-54B24566DEE9}"/>
              </a:ext>
            </a:extLst>
          </p:cNvPr>
          <p:cNvSpPr/>
          <p:nvPr/>
        </p:nvSpPr>
        <p:spPr>
          <a:xfrm>
            <a:off x="4275805" y="4754729"/>
            <a:ext cx="3721444" cy="18466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600" b="0" i="1" u="none" strike="noStrike" kern="1200" cap="none" spc="0" normalizeH="0" baseline="0" noProof="0" dirty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Détecteur par aspiration équipé d’un seul réseau pour faciliter la levée de doute.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056DD768-418E-3124-149D-56AEDE52D383}"/>
              </a:ext>
            </a:extLst>
          </p:cNvPr>
          <p:cNvGrpSpPr/>
          <p:nvPr/>
        </p:nvGrpSpPr>
        <p:grpSpPr>
          <a:xfrm>
            <a:off x="193549" y="2643758"/>
            <a:ext cx="3257146" cy="478872"/>
            <a:chOff x="193549" y="2388334"/>
            <a:chExt cx="3257146" cy="478872"/>
          </a:xfrm>
        </p:grpSpPr>
        <p:sp>
          <p:nvSpPr>
            <p:cNvPr id="64" name="Rectangle 25">
              <a:extLst>
                <a:ext uri="{FF2B5EF4-FFF2-40B4-BE49-F238E27FC236}">
                  <a16:creationId xmlns:a16="http://schemas.microsoft.com/office/drawing/2014/main" id="{4BCDD40E-54EC-47EA-B473-8E4F9DE777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3549" y="2388335"/>
              <a:ext cx="3257146" cy="478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3528E13A-20B9-498B-9DB4-758C1E0570F3}"/>
                </a:ext>
              </a:extLst>
            </p:cNvPr>
            <p:cNvSpPr/>
            <p:nvPr/>
          </p:nvSpPr>
          <p:spPr>
            <a:xfrm>
              <a:off x="193549" y="2388334"/>
              <a:ext cx="3225508" cy="43858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marR="0" lvl="0" indent="-1285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Les autres locaux sont équipés de détecteurs ponctuels adressables Possibilité de prévoir de la détection incendie radio ( et DM)</a:t>
              </a:r>
            </a:p>
            <a:p>
              <a:pPr marL="471488" marR="0" lvl="1" indent="-1285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à"/>
                <a:tabLst/>
                <a:defRPr/>
              </a:pPr>
              <a:r>
                <a:rPr kumimoji="0" lang="fr-F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  <a:sym typeface="Wingdings" panose="05000000000000000000" pitchFamily="2" charset="2"/>
                </a:rPr>
                <a:t>intégration simplifiée, moins de câblage</a:t>
              </a:r>
            </a:p>
          </p:txBody>
        </p:sp>
      </p:grpSp>
      <p:grpSp>
        <p:nvGrpSpPr>
          <p:cNvPr id="35" name="Groupe 34">
            <a:extLst>
              <a:ext uri="{FF2B5EF4-FFF2-40B4-BE49-F238E27FC236}">
                <a16:creationId xmlns:a16="http://schemas.microsoft.com/office/drawing/2014/main" id="{2D76A80E-257A-0A72-F21B-08687D4A15C9}"/>
              </a:ext>
            </a:extLst>
          </p:cNvPr>
          <p:cNvGrpSpPr/>
          <p:nvPr/>
        </p:nvGrpSpPr>
        <p:grpSpPr>
          <a:xfrm>
            <a:off x="220064" y="3291830"/>
            <a:ext cx="3230631" cy="478871"/>
            <a:chOff x="220064" y="3080068"/>
            <a:chExt cx="3230631" cy="478871"/>
          </a:xfrm>
        </p:grpSpPr>
        <p:sp>
          <p:nvSpPr>
            <p:cNvPr id="65" name="Rectangle 25">
              <a:extLst>
                <a:ext uri="{FF2B5EF4-FFF2-40B4-BE49-F238E27FC236}">
                  <a16:creationId xmlns:a16="http://schemas.microsoft.com/office/drawing/2014/main" id="{BD74E3EE-1573-46B8-B642-F1E64566D5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065" y="3080068"/>
              <a:ext cx="3230630" cy="4788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71EFA656-A276-4197-9C77-A0C4B921B73C}"/>
                </a:ext>
              </a:extLst>
            </p:cNvPr>
            <p:cNvSpPr/>
            <p:nvPr/>
          </p:nvSpPr>
          <p:spPr>
            <a:xfrm>
              <a:off x="220064" y="3080068"/>
              <a:ext cx="3223805" cy="3231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marR="0" lvl="0" indent="-1285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ECS: centralise l’ensemble au poste de sécurité (MS 50, ERP)</a:t>
              </a:r>
            </a:p>
            <a:p>
              <a:pPr marL="128588" marR="0" lvl="0" indent="-1285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Chaque détecteur est facilement identifiable sur l’ECS</a:t>
              </a:r>
            </a:p>
          </p:txBody>
        </p:sp>
      </p:grpSp>
      <p:grpSp>
        <p:nvGrpSpPr>
          <p:cNvPr id="45" name="Groupe 44">
            <a:extLst>
              <a:ext uri="{FF2B5EF4-FFF2-40B4-BE49-F238E27FC236}">
                <a16:creationId xmlns:a16="http://schemas.microsoft.com/office/drawing/2014/main" id="{E9AB8D27-ACF6-5FB0-704B-DDD1C647CC73}"/>
              </a:ext>
            </a:extLst>
          </p:cNvPr>
          <p:cNvGrpSpPr/>
          <p:nvPr/>
        </p:nvGrpSpPr>
        <p:grpSpPr>
          <a:xfrm>
            <a:off x="217212" y="3939902"/>
            <a:ext cx="3230630" cy="771623"/>
            <a:chOff x="217212" y="3771802"/>
            <a:chExt cx="3230630" cy="771623"/>
          </a:xfrm>
        </p:grpSpPr>
        <p:sp>
          <p:nvSpPr>
            <p:cNvPr id="66" name="Rectangle 25">
              <a:extLst>
                <a:ext uri="{FF2B5EF4-FFF2-40B4-BE49-F238E27FC236}">
                  <a16:creationId xmlns:a16="http://schemas.microsoft.com/office/drawing/2014/main" id="{BEDE045F-21C8-47EE-AFDF-A3C3F68D06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7212" y="3771802"/>
              <a:ext cx="3230630" cy="77162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txBody>
            <a:bodyPr wrap="none" anchor="ctr"/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0" cap="none" spc="0" normalizeH="0" baseline="0" noProof="0" dirty="0">
                <a:ln>
                  <a:noFill/>
                </a:ln>
                <a:solidFill>
                  <a:srgbClr val="FFFFFF">
                    <a:lumMod val="95000"/>
                  </a:srgbClr>
                </a:solidFill>
                <a:effectLst/>
                <a:uLnTx/>
                <a:uFillTx/>
                <a:latin typeface="Times New Roman" pitchFamily="18" charset="0"/>
                <a:ea typeface="+mn-ea"/>
                <a:cs typeface="+mn-cs"/>
              </a:endParaRPr>
            </a:p>
          </p:txBody>
        </p:sp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CBE578D-06D2-4F75-B74A-72C8A8CFD2F4}"/>
                </a:ext>
              </a:extLst>
            </p:cNvPr>
            <p:cNvSpPr/>
            <p:nvPr/>
          </p:nvSpPr>
          <p:spPr>
            <a:xfrm>
              <a:off x="217212" y="3771802"/>
              <a:ext cx="3230630" cy="66941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8588" marR="0" lvl="0" indent="-1285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Les principes de sécurisation et de gestion des alarmes nécessitent l’approbation de la commission de sécurité compétente </a:t>
              </a:r>
            </a:p>
            <a:p>
              <a:pPr marL="128588" marR="0" lvl="0" indent="-1285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75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128588" marR="0" lvl="0" indent="-128588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75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 noter pour les cathédrales un plan d‘action de sécurisation émanant de la Direction du Patrimoine – Ministère de la Culture </a:t>
              </a:r>
            </a:p>
          </p:txBody>
        </p:sp>
      </p:grpSp>
      <p:sp>
        <p:nvSpPr>
          <p:cNvPr id="8" name="Rectangle 7">
            <a:extLst>
              <a:ext uri="{FF2B5EF4-FFF2-40B4-BE49-F238E27FC236}">
                <a16:creationId xmlns:a16="http://schemas.microsoft.com/office/drawing/2014/main" id="{1F3C58B2-B656-290A-C9A2-458DE303221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Sites classés, cathédrales, …</a:t>
            </a:r>
          </a:p>
        </p:txBody>
      </p:sp>
      <p:sp>
        <p:nvSpPr>
          <p:cNvPr id="22" name="Titre 21">
            <a:extLst>
              <a:ext uri="{FF2B5EF4-FFF2-40B4-BE49-F238E27FC236}">
                <a16:creationId xmlns:a16="http://schemas.microsoft.com/office/drawing/2014/main" id="{8E5CF630-CA4B-66DC-9560-8F866AC9A8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dirty="0"/>
          </a:p>
        </p:txBody>
      </p:sp>
      <p:pic>
        <p:nvPicPr>
          <p:cNvPr id="69" name="Image 68">
            <a:extLst>
              <a:ext uri="{FF2B5EF4-FFF2-40B4-BE49-F238E27FC236}">
                <a16:creationId xmlns:a16="http://schemas.microsoft.com/office/drawing/2014/main" id="{62B49F3E-1B29-4185-B143-14CA1410509A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057" y="2017398"/>
            <a:ext cx="632759" cy="582684"/>
          </a:xfrm>
          <a:prstGeom prst="rect">
            <a:avLst/>
          </a:prstGeom>
          <a:effectLst>
            <a:softEdge rad="31750"/>
          </a:effectLst>
        </p:spPr>
      </p:pic>
    </p:spTree>
    <p:extLst>
      <p:ext uri="{BB962C8B-B14F-4D97-AF65-F5344CB8AC3E}">
        <p14:creationId xmlns:p14="http://schemas.microsoft.com/office/powerpoint/2010/main" val="21762044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Arrondir un rectangle avec un coin du même côté 13">
            <a:extLst>
              <a:ext uri="{FF2B5EF4-FFF2-40B4-BE49-F238E27FC236}">
                <a16:creationId xmlns:a16="http://schemas.microsoft.com/office/drawing/2014/main" id="{1CF2E3CE-2120-4142-BB67-A546853C8A6F}"/>
              </a:ext>
            </a:extLst>
          </p:cNvPr>
          <p:cNvSpPr/>
          <p:nvPr/>
        </p:nvSpPr>
        <p:spPr>
          <a:xfrm>
            <a:off x="3707903" y="1635646"/>
            <a:ext cx="5112569" cy="108360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707904" y="1635646"/>
            <a:ext cx="46085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Tête capillaire inox ; Bouchon translucide ; Capuchons de 8mm ou 10 mm; </a:t>
            </a: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…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R="0" lvl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Les capillaires permettent une adaptation pour protéger: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armoires, serveurs, objets…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sites historiques, corniches, …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DFAE788-B47D-D3E3-67A1-CA349A6010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48464" y="4944473"/>
            <a:ext cx="183951" cy="133350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32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9" name="Image 8" descr="Deutz 11_2011 010.jpg"/>
          <p:cNvPicPr>
            <a:picLocks noChangeAspect="1"/>
          </p:cNvPicPr>
          <p:nvPr/>
        </p:nvPicPr>
        <p:blipFill rotWithShape="1">
          <a:blip r:embed="rId2" cstate="print"/>
          <a:srcRect t="23317"/>
          <a:stretch/>
        </p:blipFill>
        <p:spPr>
          <a:xfrm>
            <a:off x="2409209" y="3220890"/>
            <a:ext cx="1116867" cy="598092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32" name="Groupe 31">
            <a:extLst>
              <a:ext uri="{FF2B5EF4-FFF2-40B4-BE49-F238E27FC236}">
                <a16:creationId xmlns:a16="http://schemas.microsoft.com/office/drawing/2014/main" id="{846D0ADB-7DA3-6937-E016-B5D5CD3A4A77}"/>
              </a:ext>
            </a:extLst>
          </p:cNvPr>
          <p:cNvGrpSpPr/>
          <p:nvPr/>
        </p:nvGrpSpPr>
        <p:grpSpPr>
          <a:xfrm>
            <a:off x="1259632" y="1633817"/>
            <a:ext cx="1051395" cy="529253"/>
            <a:chOff x="3662267" y="1778436"/>
            <a:chExt cx="1016536" cy="474670"/>
          </a:xfrm>
        </p:grpSpPr>
        <p:pic>
          <p:nvPicPr>
            <p:cNvPr id="10" name="Picture 6"/>
            <p:cNvPicPr>
              <a:picLocks noChangeAspect="1" noChangeArrowheads="1"/>
            </p:cNvPicPr>
            <p:nvPr/>
          </p:nvPicPr>
          <p:blipFill rotWithShape="1">
            <a:blip r:embed="rId3" cstate="print"/>
            <a:srcRect b="30145"/>
            <a:stretch/>
          </p:blipFill>
          <p:spPr bwMode="auto">
            <a:xfrm>
              <a:off x="3662267" y="1778436"/>
              <a:ext cx="1016536" cy="47467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" name="Ellipse 2"/>
            <p:cNvSpPr/>
            <p:nvPr/>
          </p:nvSpPr>
          <p:spPr>
            <a:xfrm>
              <a:off x="4059112" y="1797219"/>
              <a:ext cx="505731" cy="33147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6" name="Image 5" descr="Deutz 11_2011 002.jpg"/>
          <p:cNvPicPr>
            <a:picLocks noChangeAspect="1"/>
          </p:cNvPicPr>
          <p:nvPr/>
        </p:nvPicPr>
        <p:blipFill rotWithShape="1">
          <a:blip r:embed="rId4" cstate="print"/>
          <a:srcRect l="16927" b="39767"/>
          <a:stretch/>
        </p:blipFill>
        <p:spPr>
          <a:xfrm>
            <a:off x="2420138" y="4058805"/>
            <a:ext cx="1091119" cy="598092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31" name="Groupe 30">
            <a:extLst>
              <a:ext uri="{FF2B5EF4-FFF2-40B4-BE49-F238E27FC236}">
                <a16:creationId xmlns:a16="http://schemas.microsoft.com/office/drawing/2014/main" id="{1A9FF270-89CF-B782-93C0-1D62CCAA4038}"/>
              </a:ext>
            </a:extLst>
          </p:cNvPr>
          <p:cNvGrpSpPr/>
          <p:nvPr/>
        </p:nvGrpSpPr>
        <p:grpSpPr>
          <a:xfrm>
            <a:off x="2418439" y="1633817"/>
            <a:ext cx="1116867" cy="529253"/>
            <a:chOff x="3664030" y="3173881"/>
            <a:chExt cx="1009455" cy="404648"/>
          </a:xfrm>
        </p:grpSpPr>
        <p:pic>
          <p:nvPicPr>
            <p:cNvPr id="8" name="Picture 5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b="45473"/>
            <a:stretch/>
          </p:blipFill>
          <p:spPr bwMode="auto">
            <a:xfrm>
              <a:off x="3664030" y="3173881"/>
              <a:ext cx="1009455" cy="4046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3" name="Ellipse 12"/>
            <p:cNvSpPr/>
            <p:nvPr/>
          </p:nvSpPr>
          <p:spPr>
            <a:xfrm>
              <a:off x="3912466" y="3195696"/>
              <a:ext cx="505731" cy="33147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/>
        </p:nvPicPr>
        <p:blipFill rotWithShape="1">
          <a:blip r:embed="rId6" cstate="print"/>
          <a:srcRect b="5381"/>
          <a:stretch/>
        </p:blipFill>
        <p:spPr bwMode="auto">
          <a:xfrm>
            <a:off x="2412426" y="2402894"/>
            <a:ext cx="1116867" cy="578172"/>
          </a:xfrm>
          <a:prstGeom prst="rect">
            <a:avLst/>
          </a:prstGeom>
          <a:ln>
            <a:noFill/>
          </a:ln>
          <a:effectLst/>
        </p:spPr>
      </p:pic>
      <p:grpSp>
        <p:nvGrpSpPr>
          <p:cNvPr id="30" name="Groupe 29">
            <a:extLst>
              <a:ext uri="{FF2B5EF4-FFF2-40B4-BE49-F238E27FC236}">
                <a16:creationId xmlns:a16="http://schemas.microsoft.com/office/drawing/2014/main" id="{55E1FB17-1C2C-9C76-5ED8-4D2EA5CDBDAE}"/>
              </a:ext>
            </a:extLst>
          </p:cNvPr>
          <p:cNvGrpSpPr/>
          <p:nvPr/>
        </p:nvGrpSpPr>
        <p:grpSpPr>
          <a:xfrm>
            <a:off x="123388" y="1644258"/>
            <a:ext cx="1044236" cy="529253"/>
            <a:chOff x="5008956" y="4251542"/>
            <a:chExt cx="1003706" cy="413858"/>
          </a:xfrm>
        </p:grpSpPr>
        <p:pic>
          <p:nvPicPr>
            <p:cNvPr id="12" name="Picture 3"/>
            <p:cNvPicPr>
              <a:picLocks noChangeAspect="1" noChangeArrowheads="1"/>
            </p:cNvPicPr>
            <p:nvPr/>
          </p:nvPicPr>
          <p:blipFill rotWithShape="1">
            <a:blip r:embed="rId7" cstate="print"/>
            <a:srcRect t="34258" r="22272" b="23554"/>
            <a:stretch/>
          </p:blipFill>
          <p:spPr bwMode="auto">
            <a:xfrm>
              <a:off x="5008956" y="4251542"/>
              <a:ext cx="1003706" cy="41385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4" name="Ellipse 13"/>
            <p:cNvSpPr/>
            <p:nvPr/>
          </p:nvSpPr>
          <p:spPr>
            <a:xfrm>
              <a:off x="5367321" y="4270325"/>
              <a:ext cx="505731" cy="36462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61B0F43F-2B98-1446-7C32-60394C9F1DFE}"/>
              </a:ext>
            </a:extLst>
          </p:cNvPr>
          <p:cNvSpPr/>
          <p:nvPr/>
        </p:nvSpPr>
        <p:spPr>
          <a:xfrm>
            <a:off x="123456" y="421759"/>
            <a:ext cx="7112840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Sites classés, cathédrales … : intégration des points d’aspiration &amp; accessoires 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67B1">
                  <a:lumMod val="60000"/>
                  <a:lumOff val="40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4E6F78D0-CAD2-1497-7432-4CC2AE92EAAD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1400" b="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19" name="Picture 5">
            <a:extLst>
              <a:ext uri="{FF2B5EF4-FFF2-40B4-BE49-F238E27FC236}">
                <a16:creationId xmlns:a16="http://schemas.microsoft.com/office/drawing/2014/main" id="{647ACB52-C426-4FF5-9205-CD232F2867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2306811"/>
            <a:ext cx="1766543" cy="1168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Image 25" descr="Une image contenant objets métalliques, frein à disque, matériel&#10;&#10;Description générée automatiquement">
            <a:extLst>
              <a:ext uri="{FF2B5EF4-FFF2-40B4-BE49-F238E27FC236}">
                <a16:creationId xmlns:a16="http://schemas.microsoft.com/office/drawing/2014/main" id="{770ED102-53DB-68D5-3C82-F3A8F8C4F78E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77" y="3669405"/>
            <a:ext cx="1280260" cy="581622"/>
          </a:xfrm>
          <a:prstGeom prst="rect">
            <a:avLst/>
          </a:prstGeom>
        </p:spPr>
      </p:pic>
      <p:pic>
        <p:nvPicPr>
          <p:cNvPr id="28" name="Image 27" descr="Une image contenant intérieur, ustensiles de cuisine&#10;&#10;Description générée automatiquement">
            <a:extLst>
              <a:ext uri="{FF2B5EF4-FFF2-40B4-BE49-F238E27FC236}">
                <a16:creationId xmlns:a16="http://schemas.microsoft.com/office/drawing/2014/main" id="{A5D499D1-625D-473D-6A04-D91D19F693FC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5934" y="4294859"/>
            <a:ext cx="665746" cy="437131"/>
          </a:xfrm>
          <a:prstGeom prst="rect">
            <a:avLst/>
          </a:prstGeom>
        </p:spPr>
      </p:pic>
      <p:pic>
        <p:nvPicPr>
          <p:cNvPr id="33" name="Picture 2">
            <a:extLst>
              <a:ext uri="{FF2B5EF4-FFF2-40B4-BE49-F238E27FC236}">
                <a16:creationId xmlns:a16="http://schemas.microsoft.com/office/drawing/2014/main" id="{DD7EC881-02B3-AFEF-7338-9D9DFD540B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2759" y="2976995"/>
            <a:ext cx="2252259" cy="1843086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  <p:sp>
        <p:nvSpPr>
          <p:cNvPr id="35" name="ZoneTexte 34">
            <a:extLst>
              <a:ext uri="{FF2B5EF4-FFF2-40B4-BE49-F238E27FC236}">
                <a16:creationId xmlns:a16="http://schemas.microsoft.com/office/drawing/2014/main" id="{115834E4-8293-1AFD-FC77-904E460B9688}"/>
              </a:ext>
            </a:extLst>
          </p:cNvPr>
          <p:cNvSpPr txBox="1"/>
          <p:nvPr/>
        </p:nvSpPr>
        <p:spPr>
          <a:xfrm>
            <a:off x="3707903" y="2976995"/>
            <a:ext cx="2780007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Le nombre et la longueur des</a:t>
            </a:r>
          </a:p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capillaires varient en fonction: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000" b="0" i="0" u="none" strike="noStrike" kern="1200" cap="none" spc="0" normalizeH="0" baseline="0" noProof="0" dirty="0">
              <a:ln>
                <a:noFill/>
              </a:ln>
              <a:solidFill>
                <a:srgbClr val="4D4D4D"/>
              </a:solidFill>
              <a:effectLst/>
              <a:uLnTx/>
              <a:uFillTx/>
              <a:latin typeface="Arial"/>
              <a:ea typeface="+mn-ea"/>
              <a:cs typeface="Arial" pitchFamily="34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du détecteur par aspiration installé;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de la longueur de chaque réseau principal;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 pitchFamily="34" charset="0"/>
              </a:rPr>
              <a:t>du nombre de capteurs sur chaque réseau. 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18587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sz="2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788BC53-BC72-D4CD-3E3F-E3FB08FD1BF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33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4E33C083-7331-31C6-EDA8-BF0678CD5F94}"/>
              </a:ext>
            </a:extLst>
          </p:cNvPr>
          <p:cNvGrpSpPr/>
          <p:nvPr/>
        </p:nvGrpSpPr>
        <p:grpSpPr>
          <a:xfrm>
            <a:off x="179512" y="1710943"/>
            <a:ext cx="8748465" cy="3021047"/>
            <a:chOff x="179512" y="1525746"/>
            <a:chExt cx="8748465" cy="3021047"/>
          </a:xfrm>
        </p:grpSpPr>
        <p:sp>
          <p:nvSpPr>
            <p:cNvPr id="12" name="Arrondir un rectangle avec un coin du même côté 11"/>
            <p:cNvSpPr/>
            <p:nvPr/>
          </p:nvSpPr>
          <p:spPr>
            <a:xfrm>
              <a:off x="179513" y="1525746"/>
              <a:ext cx="8748464" cy="27482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6" name="Picture 4" descr="Multisampling2USA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203390" y="1525746"/>
              <a:ext cx="4429965" cy="2748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" name="Text Box 8"/>
            <p:cNvSpPr txBox="1">
              <a:spLocks noChangeArrowheads="1"/>
            </p:cNvSpPr>
            <p:nvPr/>
          </p:nvSpPr>
          <p:spPr bwMode="auto">
            <a:xfrm>
              <a:off x="179512" y="2900340"/>
              <a:ext cx="866211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orifices de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prélèvement </a:t>
              </a:r>
            </a:p>
          </p:txBody>
        </p:sp>
        <p:sp>
          <p:nvSpPr>
            <p:cNvPr id="9" name="Rectangle 8"/>
            <p:cNvSpPr/>
            <p:nvPr/>
          </p:nvSpPr>
          <p:spPr>
            <a:xfrm>
              <a:off x="2646168" y="2064501"/>
              <a:ext cx="763351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1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coude 45° </a:t>
              </a:r>
            </a:p>
          </p:txBody>
        </p:sp>
        <p:sp>
          <p:nvSpPr>
            <p:cNvPr id="10" name="ZoneTexte 9"/>
            <p:cNvSpPr txBox="1"/>
            <p:nvPr/>
          </p:nvSpPr>
          <p:spPr>
            <a:xfrm>
              <a:off x="5292079" y="1525746"/>
              <a:ext cx="363589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4F81BD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5" name="Groupe 4">
              <a:extLst>
                <a:ext uri="{FF2B5EF4-FFF2-40B4-BE49-F238E27FC236}">
                  <a16:creationId xmlns:a16="http://schemas.microsoft.com/office/drawing/2014/main" id="{A8981C5E-743B-4791-A3BD-4E51D3D65B7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5829418" y="1855271"/>
              <a:ext cx="2556285" cy="2300656"/>
              <a:chOff x="6048171" y="1923679"/>
              <a:chExt cx="2083544" cy="1875187"/>
            </a:xfrm>
          </p:grpSpPr>
          <p:pic>
            <p:nvPicPr>
              <p:cNvPr id="11266" name="Picture 2"/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48171" y="1923679"/>
                <a:ext cx="2083544" cy="187518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B4A70F56-9975-4ED4-8C0D-CC1B704A536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1119" t="21179" r="18259" b="19489"/>
              <a:stretch/>
            </p:blipFill>
            <p:spPr>
              <a:xfrm>
                <a:off x="7788115" y="3492118"/>
                <a:ext cx="319345" cy="208366"/>
              </a:xfrm>
              <a:prstGeom prst="rect">
                <a:avLst/>
              </a:prstGeom>
            </p:spPr>
          </p:pic>
        </p:grpSp>
        <p:pic>
          <p:nvPicPr>
            <p:cNvPr id="16" name="Picture 28">
              <a:extLst>
                <a:ext uri="{FF2B5EF4-FFF2-40B4-BE49-F238E27FC236}">
                  <a16:creationId xmlns:a16="http://schemas.microsoft.com/office/drawing/2014/main" id="{16BBC232-017E-4E30-9B49-4A0A82DB40A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2295" y="3751756"/>
              <a:ext cx="360537" cy="2166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1" name="Text Box 11"/>
            <p:cNvSpPr txBox="1">
              <a:spLocks noChangeArrowheads="1"/>
            </p:cNvSpPr>
            <p:nvPr/>
          </p:nvSpPr>
          <p:spPr bwMode="auto">
            <a:xfrm rot="793287">
              <a:off x="3805895" y="3482691"/>
              <a:ext cx="813664" cy="3693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67B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bouchons</a:t>
              </a:r>
              <a:r>
                <a:rPr kumimoji="0" lang="es-E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67B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s-ES" sz="900" b="1" i="0" u="none" strike="noStrike" kern="1200" cap="none" spc="0" normalizeH="0" baseline="0" noProof="0" dirty="0">
                  <a:ln>
                    <a:noFill/>
                  </a:ln>
                  <a:solidFill>
                    <a:srgbClr val="0067B1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test</a:t>
              </a:r>
            </a:p>
          </p:txBody>
        </p:sp>
        <p:sp>
          <p:nvSpPr>
            <p:cNvPr id="17" name="Rectangle : coins arrondis 16"/>
            <p:cNvSpPr/>
            <p:nvPr/>
          </p:nvSpPr>
          <p:spPr>
            <a:xfrm rot="819892">
              <a:off x="3797767" y="3338917"/>
              <a:ext cx="863813" cy="559442"/>
            </a:xfrm>
            <a:prstGeom prst="roundRect">
              <a:avLst/>
            </a:prstGeom>
            <a:noFill/>
            <a:ln w="19050"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9A5ECDB6-0E53-4AED-99FF-740BD0C83DBE}"/>
                </a:ext>
              </a:extLst>
            </p:cNvPr>
            <p:cNvSpPr txBox="1"/>
            <p:nvPr/>
          </p:nvSpPr>
          <p:spPr>
            <a:xfrm>
              <a:off x="179512" y="4300572"/>
              <a:ext cx="8748464" cy="24622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86868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R7 &amp; NF S 61-970 - hauteur &gt;12 mètres : l’analyse de risques peut amener à installer un 2</a:t>
              </a:r>
              <a:r>
                <a:rPr kumimoji="0" lang="fr-FR" sz="1000" b="0" i="0" u="none" strike="noStrike" kern="1200" cap="none" spc="0" normalizeH="0" baseline="30000" noProof="0" dirty="0">
                  <a:ln>
                    <a:noFill/>
                  </a:ln>
                  <a:solidFill>
                    <a:srgbClr val="86868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nd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868686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 niveau de détection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BBABF16-AE97-1A89-1673-CE07895829F7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Entrepôts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4BB890F-1BDB-F9D2-01AB-201903664E33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1400" b="1" dirty="0">
              <a:solidFill>
                <a:schemeClr val="tx2"/>
              </a:solidFill>
              <a:latin typeface="Arial"/>
            </a:endParaRP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40FCCC3A-1294-3E03-5322-FC3BD7DF5A9C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41" t="13923" r="18157" b="19464"/>
          <a:stretch/>
        </p:blipFill>
        <p:spPr>
          <a:xfrm>
            <a:off x="1069430" y="4066138"/>
            <a:ext cx="303402" cy="223069"/>
          </a:xfrm>
          <a:prstGeom prst="rect">
            <a:avLst/>
          </a:prstGeom>
        </p:spPr>
      </p:pic>
      <p:pic>
        <p:nvPicPr>
          <p:cNvPr id="18" name="Image 17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D7031A4D-925E-0903-D9D8-3E37F2A1011A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8200" r="7500" b="12200"/>
          <a:stretch/>
        </p:blipFill>
        <p:spPr>
          <a:xfrm>
            <a:off x="1291151" y="4021377"/>
            <a:ext cx="277631" cy="207994"/>
          </a:xfrm>
          <a:prstGeom prst="rect">
            <a:avLst/>
          </a:prstGeom>
        </p:spPr>
      </p:pic>
      <p:sp>
        <p:nvSpPr>
          <p:cNvPr id="20" name="Rectangle : coins arrondis 19">
            <a:extLst>
              <a:ext uri="{FF2B5EF4-FFF2-40B4-BE49-F238E27FC236}">
                <a16:creationId xmlns:a16="http://schemas.microsoft.com/office/drawing/2014/main" id="{CC77E27D-BAF0-3866-CF76-EE459CC07D35}"/>
              </a:ext>
            </a:extLst>
          </p:cNvPr>
          <p:cNvSpPr/>
          <p:nvPr/>
        </p:nvSpPr>
        <p:spPr>
          <a:xfrm>
            <a:off x="1012295" y="3832211"/>
            <a:ext cx="607377" cy="508913"/>
          </a:xfrm>
          <a:prstGeom prst="roundRect">
            <a:avLst>
              <a:gd name="adj" fmla="val 11304"/>
            </a:avLst>
          </a:prstGeom>
          <a:noFill/>
          <a:ln w="190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444853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4A5663E-8B2D-1990-0FD6-E394D0DBC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34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284DDC3-860E-B4A4-3268-33E805205A13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Entrepôts froid, chambres froides négatives 1/3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683B3368-CCB6-7972-741A-F6D2964093D9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1400" b="1" dirty="0">
              <a:solidFill>
                <a:schemeClr val="tx2"/>
              </a:solidFill>
              <a:latin typeface="Arial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FD71EDED-9CC3-1592-4E39-6A98F4BCD6D8}"/>
              </a:ext>
            </a:extLst>
          </p:cNvPr>
          <p:cNvGrpSpPr/>
          <p:nvPr/>
        </p:nvGrpSpPr>
        <p:grpSpPr>
          <a:xfrm>
            <a:off x="739179" y="1687645"/>
            <a:ext cx="8100393" cy="2586899"/>
            <a:chOff x="827584" y="1525746"/>
            <a:chExt cx="8100393" cy="2586899"/>
          </a:xfrm>
        </p:grpSpPr>
        <p:sp>
          <p:nvSpPr>
            <p:cNvPr id="9" name="Arrondir un rectangle avec un coin du même côté 13">
              <a:extLst>
                <a:ext uri="{FF2B5EF4-FFF2-40B4-BE49-F238E27FC236}">
                  <a16:creationId xmlns:a16="http://schemas.microsoft.com/office/drawing/2014/main" id="{E57DEA07-300F-60E0-75F3-81F2E046BC0E}"/>
                </a:ext>
              </a:extLst>
            </p:cNvPr>
            <p:cNvSpPr/>
            <p:nvPr/>
          </p:nvSpPr>
          <p:spPr>
            <a:xfrm>
              <a:off x="5292080" y="1525746"/>
              <a:ext cx="3635896" cy="22467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3E74E62E-5D91-8FEE-9846-3F8501E27F00}"/>
                </a:ext>
              </a:extLst>
            </p:cNvPr>
            <p:cNvSpPr txBox="1"/>
            <p:nvPr/>
          </p:nvSpPr>
          <p:spPr>
            <a:xfrm>
              <a:off x="5292081" y="1525746"/>
              <a:ext cx="3635896" cy="22467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Le détecteur est inversé;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Prévoir au moins 10m de tube avant de pénétrer dans la chambre froide;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Un système de purge permet de récupérer l’humidité;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Un isolant thermique incombustible (classement A1 ou A2) protège efficacement la tuyauterie;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Les orifices percés à 45° évitent la « goutte de rosée »;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Le cylindre rempli de sable élimine les condensats; 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8CAD633B-6FBD-555C-9EC4-EDC8E4805DDC}"/>
                </a:ext>
              </a:extLst>
            </p:cNvPr>
            <p:cNvSpPr/>
            <p:nvPr/>
          </p:nvSpPr>
          <p:spPr>
            <a:xfrm>
              <a:off x="2788462" y="2530003"/>
              <a:ext cx="1770788" cy="2308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Times New Roman" pitchFamily="18" charset="0"/>
                </a:rPr>
                <a:t>Orifices percés à 45°</a:t>
              </a:r>
            </a:p>
          </p:txBody>
        </p:sp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C32F5A4A-5632-AD3F-DA7C-8D66758B0587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827584" y="1851670"/>
              <a:ext cx="2880320" cy="2260975"/>
              <a:chOff x="247174" y="982382"/>
              <a:chExt cx="4252818" cy="3338349"/>
            </a:xfrm>
          </p:grpSpPr>
          <p:sp>
            <p:nvSpPr>
              <p:cNvPr id="13" name="Rectangle 6">
                <a:extLst>
                  <a:ext uri="{FF2B5EF4-FFF2-40B4-BE49-F238E27FC236}">
                    <a16:creationId xmlns:a16="http://schemas.microsoft.com/office/drawing/2014/main" id="{C68D3B42-1BED-CFB1-1067-13451BB265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1755820" y="2216044"/>
                <a:ext cx="2395804" cy="134395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14" name="Rectangle 2">
                <a:extLst>
                  <a:ext uri="{FF2B5EF4-FFF2-40B4-BE49-F238E27FC236}">
                    <a16:creationId xmlns:a16="http://schemas.microsoft.com/office/drawing/2014/main" id="{8874BFCF-EF46-6503-7BE2-5ECBA8C1956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729213" y="3144005"/>
                <a:ext cx="412546" cy="54871"/>
              </a:xfrm>
              <a:prstGeom prst="rect">
                <a:avLst/>
              </a:prstGeom>
              <a:noFill/>
              <a:ln w="12700">
                <a:solidFill>
                  <a:sysClr val="window" lastClr="FFFFFF">
                    <a:lumMod val="65000"/>
                  </a:sysClr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15" name="Rectangle 2">
                <a:extLst>
                  <a:ext uri="{FF2B5EF4-FFF2-40B4-BE49-F238E27FC236}">
                    <a16:creationId xmlns:a16="http://schemas.microsoft.com/office/drawing/2014/main" id="{09A57B57-736B-C0F3-E900-95E363306F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888663" y="3261092"/>
                <a:ext cx="93760" cy="54871"/>
              </a:xfrm>
              <a:prstGeom prst="rect">
                <a:avLst/>
              </a:prstGeom>
              <a:solidFill>
                <a:srgbClr val="002060">
                  <a:lumMod val="25000"/>
                  <a:lumOff val="75000"/>
                </a:srgbClr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16" name="Forme libre 27">
                <a:extLst>
                  <a:ext uri="{FF2B5EF4-FFF2-40B4-BE49-F238E27FC236}">
                    <a16:creationId xmlns:a16="http://schemas.microsoft.com/office/drawing/2014/main" id="{3569D3D4-9737-DD5C-29CD-AB235611BCBE}"/>
                  </a:ext>
                </a:extLst>
              </p:cNvPr>
              <p:cNvSpPr/>
              <p:nvPr/>
            </p:nvSpPr>
            <p:spPr>
              <a:xfrm rot="5400000">
                <a:off x="558959" y="2564485"/>
                <a:ext cx="750083" cy="63577"/>
              </a:xfrm>
              <a:custGeom>
                <a:avLst/>
                <a:gdLst>
                  <a:gd name="connsiteX0" fmla="*/ 24941 w 1801577"/>
                  <a:gd name="connsiteY0" fmla="*/ 33753 h 233202"/>
                  <a:gd name="connsiteX1" fmla="*/ 1792372 w 1801577"/>
                  <a:gd name="connsiteY1" fmla="*/ 0 h 233202"/>
                  <a:gd name="connsiteX2" fmla="*/ 1786235 w 1801577"/>
                  <a:gd name="connsiteY2" fmla="*/ 95122 h 233202"/>
                  <a:gd name="connsiteX3" fmla="*/ 1798509 w 1801577"/>
                  <a:gd name="connsiteY3" fmla="*/ 177970 h 233202"/>
                  <a:gd name="connsiteX4" fmla="*/ 1801577 w 1801577"/>
                  <a:gd name="connsiteY4" fmla="*/ 217860 h 233202"/>
                  <a:gd name="connsiteX5" fmla="*/ 393 w 1801577"/>
                  <a:gd name="connsiteY5" fmla="*/ 233202 h 233202"/>
                  <a:gd name="connsiteX6" fmla="*/ 24941 w 1801577"/>
                  <a:gd name="connsiteY6" fmla="*/ 33753 h 233202"/>
                  <a:gd name="connsiteX0" fmla="*/ 12931 w 1789567"/>
                  <a:gd name="connsiteY0" fmla="*/ 33753 h 227065"/>
                  <a:gd name="connsiteX1" fmla="*/ 1780362 w 1789567"/>
                  <a:gd name="connsiteY1" fmla="*/ 0 h 227065"/>
                  <a:gd name="connsiteX2" fmla="*/ 1774225 w 1789567"/>
                  <a:gd name="connsiteY2" fmla="*/ 95122 h 227065"/>
                  <a:gd name="connsiteX3" fmla="*/ 1786499 w 1789567"/>
                  <a:gd name="connsiteY3" fmla="*/ 177970 h 227065"/>
                  <a:gd name="connsiteX4" fmla="*/ 1789567 w 1789567"/>
                  <a:gd name="connsiteY4" fmla="*/ 217860 h 227065"/>
                  <a:gd name="connsiteX5" fmla="*/ 9862 w 1789567"/>
                  <a:gd name="connsiteY5" fmla="*/ 227065 h 227065"/>
                  <a:gd name="connsiteX6" fmla="*/ 12931 w 1789567"/>
                  <a:gd name="connsiteY6" fmla="*/ 33753 h 227065"/>
                  <a:gd name="connsiteX0" fmla="*/ 18121 w 1794757"/>
                  <a:gd name="connsiteY0" fmla="*/ 33753 h 230134"/>
                  <a:gd name="connsiteX1" fmla="*/ 1785552 w 1794757"/>
                  <a:gd name="connsiteY1" fmla="*/ 0 h 230134"/>
                  <a:gd name="connsiteX2" fmla="*/ 1779415 w 1794757"/>
                  <a:gd name="connsiteY2" fmla="*/ 95122 h 230134"/>
                  <a:gd name="connsiteX3" fmla="*/ 1791689 w 1794757"/>
                  <a:gd name="connsiteY3" fmla="*/ 177970 h 230134"/>
                  <a:gd name="connsiteX4" fmla="*/ 1794757 w 1794757"/>
                  <a:gd name="connsiteY4" fmla="*/ 217860 h 230134"/>
                  <a:gd name="connsiteX5" fmla="*/ 2778 w 1794757"/>
                  <a:gd name="connsiteY5" fmla="*/ 230134 h 230134"/>
                  <a:gd name="connsiteX6" fmla="*/ 18121 w 1794757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1992 w 1797334"/>
                  <a:gd name="connsiteY2" fmla="*/ 95122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88129 w 1797334"/>
                  <a:gd name="connsiteY3" fmla="*/ 162627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85061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4266 w 1809608"/>
                  <a:gd name="connsiteY3" fmla="*/ 138079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608" h="230134">
                    <a:moveTo>
                      <a:pt x="20698" y="33753"/>
                    </a:moveTo>
                    <a:lnTo>
                      <a:pt x="1809608" y="0"/>
                    </a:lnTo>
                    <a:lnTo>
                      <a:pt x="1794267" y="73643"/>
                    </a:lnTo>
                    <a:cubicBezTo>
                      <a:pt x="1794267" y="95122"/>
                      <a:pt x="1794266" y="116600"/>
                      <a:pt x="1794266" y="138079"/>
                    </a:cubicBezTo>
                    <a:lnTo>
                      <a:pt x="1806539" y="214791"/>
                    </a:lnTo>
                    <a:lnTo>
                      <a:pt x="5355" y="230134"/>
                    </a:lnTo>
                    <a:cubicBezTo>
                      <a:pt x="-1805" y="132966"/>
                      <a:pt x="-5895" y="94099"/>
                      <a:pt x="20698" y="33753"/>
                    </a:cubicBez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7" name="Forme libre 28">
                <a:extLst>
                  <a:ext uri="{FF2B5EF4-FFF2-40B4-BE49-F238E27FC236}">
                    <a16:creationId xmlns:a16="http://schemas.microsoft.com/office/drawing/2014/main" id="{8F91FD08-BA3F-8EC0-C0E2-699A900E3CE5}"/>
                  </a:ext>
                </a:extLst>
              </p:cNvPr>
              <p:cNvSpPr/>
              <p:nvPr/>
            </p:nvSpPr>
            <p:spPr>
              <a:xfrm rot="16200000">
                <a:off x="2230313" y="1820780"/>
                <a:ext cx="1162630" cy="63577"/>
              </a:xfrm>
              <a:custGeom>
                <a:avLst/>
                <a:gdLst>
                  <a:gd name="connsiteX0" fmla="*/ 24941 w 1801577"/>
                  <a:gd name="connsiteY0" fmla="*/ 33753 h 233202"/>
                  <a:gd name="connsiteX1" fmla="*/ 1792372 w 1801577"/>
                  <a:gd name="connsiteY1" fmla="*/ 0 h 233202"/>
                  <a:gd name="connsiteX2" fmla="*/ 1786235 w 1801577"/>
                  <a:gd name="connsiteY2" fmla="*/ 95122 h 233202"/>
                  <a:gd name="connsiteX3" fmla="*/ 1798509 w 1801577"/>
                  <a:gd name="connsiteY3" fmla="*/ 177970 h 233202"/>
                  <a:gd name="connsiteX4" fmla="*/ 1801577 w 1801577"/>
                  <a:gd name="connsiteY4" fmla="*/ 217860 h 233202"/>
                  <a:gd name="connsiteX5" fmla="*/ 393 w 1801577"/>
                  <a:gd name="connsiteY5" fmla="*/ 233202 h 233202"/>
                  <a:gd name="connsiteX6" fmla="*/ 24941 w 1801577"/>
                  <a:gd name="connsiteY6" fmla="*/ 33753 h 233202"/>
                  <a:gd name="connsiteX0" fmla="*/ 12931 w 1789567"/>
                  <a:gd name="connsiteY0" fmla="*/ 33753 h 227065"/>
                  <a:gd name="connsiteX1" fmla="*/ 1780362 w 1789567"/>
                  <a:gd name="connsiteY1" fmla="*/ 0 h 227065"/>
                  <a:gd name="connsiteX2" fmla="*/ 1774225 w 1789567"/>
                  <a:gd name="connsiteY2" fmla="*/ 95122 h 227065"/>
                  <a:gd name="connsiteX3" fmla="*/ 1786499 w 1789567"/>
                  <a:gd name="connsiteY3" fmla="*/ 177970 h 227065"/>
                  <a:gd name="connsiteX4" fmla="*/ 1789567 w 1789567"/>
                  <a:gd name="connsiteY4" fmla="*/ 217860 h 227065"/>
                  <a:gd name="connsiteX5" fmla="*/ 9862 w 1789567"/>
                  <a:gd name="connsiteY5" fmla="*/ 227065 h 227065"/>
                  <a:gd name="connsiteX6" fmla="*/ 12931 w 1789567"/>
                  <a:gd name="connsiteY6" fmla="*/ 33753 h 227065"/>
                  <a:gd name="connsiteX0" fmla="*/ 18121 w 1794757"/>
                  <a:gd name="connsiteY0" fmla="*/ 33753 h 230134"/>
                  <a:gd name="connsiteX1" fmla="*/ 1785552 w 1794757"/>
                  <a:gd name="connsiteY1" fmla="*/ 0 h 230134"/>
                  <a:gd name="connsiteX2" fmla="*/ 1779415 w 1794757"/>
                  <a:gd name="connsiteY2" fmla="*/ 95122 h 230134"/>
                  <a:gd name="connsiteX3" fmla="*/ 1791689 w 1794757"/>
                  <a:gd name="connsiteY3" fmla="*/ 177970 h 230134"/>
                  <a:gd name="connsiteX4" fmla="*/ 1794757 w 1794757"/>
                  <a:gd name="connsiteY4" fmla="*/ 217860 h 230134"/>
                  <a:gd name="connsiteX5" fmla="*/ 2778 w 1794757"/>
                  <a:gd name="connsiteY5" fmla="*/ 230134 h 230134"/>
                  <a:gd name="connsiteX6" fmla="*/ 18121 w 1794757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1992 w 1797334"/>
                  <a:gd name="connsiteY2" fmla="*/ 95122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88129 w 1797334"/>
                  <a:gd name="connsiteY3" fmla="*/ 162627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85061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4266 w 1809608"/>
                  <a:gd name="connsiteY3" fmla="*/ 138079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608" h="230134">
                    <a:moveTo>
                      <a:pt x="20698" y="33753"/>
                    </a:moveTo>
                    <a:lnTo>
                      <a:pt x="1809608" y="0"/>
                    </a:lnTo>
                    <a:lnTo>
                      <a:pt x="1794267" y="73643"/>
                    </a:lnTo>
                    <a:cubicBezTo>
                      <a:pt x="1794267" y="95122"/>
                      <a:pt x="1794266" y="116600"/>
                      <a:pt x="1794266" y="138079"/>
                    </a:cubicBezTo>
                    <a:lnTo>
                      <a:pt x="1806539" y="214791"/>
                    </a:lnTo>
                    <a:lnTo>
                      <a:pt x="5355" y="230134"/>
                    </a:lnTo>
                    <a:cubicBezTo>
                      <a:pt x="-1805" y="132966"/>
                      <a:pt x="-5895" y="94099"/>
                      <a:pt x="20698" y="33753"/>
                    </a:cubicBez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1" name="Forme libre 29">
                <a:extLst>
                  <a:ext uri="{FF2B5EF4-FFF2-40B4-BE49-F238E27FC236}">
                    <a16:creationId xmlns:a16="http://schemas.microsoft.com/office/drawing/2014/main" id="{549D51BC-7169-BCD8-A68F-183D243CFD78}"/>
                  </a:ext>
                </a:extLst>
              </p:cNvPr>
              <p:cNvSpPr/>
              <p:nvPr/>
            </p:nvSpPr>
            <p:spPr>
              <a:xfrm rot="10800000">
                <a:off x="2919891" y="1111319"/>
                <a:ext cx="1554665" cy="75008"/>
              </a:xfrm>
              <a:custGeom>
                <a:avLst/>
                <a:gdLst>
                  <a:gd name="connsiteX0" fmla="*/ 24941 w 1801577"/>
                  <a:gd name="connsiteY0" fmla="*/ 33753 h 233202"/>
                  <a:gd name="connsiteX1" fmla="*/ 1792372 w 1801577"/>
                  <a:gd name="connsiteY1" fmla="*/ 0 h 233202"/>
                  <a:gd name="connsiteX2" fmla="*/ 1786235 w 1801577"/>
                  <a:gd name="connsiteY2" fmla="*/ 95122 h 233202"/>
                  <a:gd name="connsiteX3" fmla="*/ 1798509 w 1801577"/>
                  <a:gd name="connsiteY3" fmla="*/ 177970 h 233202"/>
                  <a:gd name="connsiteX4" fmla="*/ 1801577 w 1801577"/>
                  <a:gd name="connsiteY4" fmla="*/ 217860 h 233202"/>
                  <a:gd name="connsiteX5" fmla="*/ 393 w 1801577"/>
                  <a:gd name="connsiteY5" fmla="*/ 233202 h 233202"/>
                  <a:gd name="connsiteX6" fmla="*/ 24941 w 1801577"/>
                  <a:gd name="connsiteY6" fmla="*/ 33753 h 233202"/>
                  <a:gd name="connsiteX0" fmla="*/ 12931 w 1789567"/>
                  <a:gd name="connsiteY0" fmla="*/ 33753 h 227065"/>
                  <a:gd name="connsiteX1" fmla="*/ 1780362 w 1789567"/>
                  <a:gd name="connsiteY1" fmla="*/ 0 h 227065"/>
                  <a:gd name="connsiteX2" fmla="*/ 1774225 w 1789567"/>
                  <a:gd name="connsiteY2" fmla="*/ 95122 h 227065"/>
                  <a:gd name="connsiteX3" fmla="*/ 1786499 w 1789567"/>
                  <a:gd name="connsiteY3" fmla="*/ 177970 h 227065"/>
                  <a:gd name="connsiteX4" fmla="*/ 1789567 w 1789567"/>
                  <a:gd name="connsiteY4" fmla="*/ 217860 h 227065"/>
                  <a:gd name="connsiteX5" fmla="*/ 9862 w 1789567"/>
                  <a:gd name="connsiteY5" fmla="*/ 227065 h 227065"/>
                  <a:gd name="connsiteX6" fmla="*/ 12931 w 1789567"/>
                  <a:gd name="connsiteY6" fmla="*/ 33753 h 227065"/>
                  <a:gd name="connsiteX0" fmla="*/ 18121 w 1794757"/>
                  <a:gd name="connsiteY0" fmla="*/ 33753 h 230134"/>
                  <a:gd name="connsiteX1" fmla="*/ 1785552 w 1794757"/>
                  <a:gd name="connsiteY1" fmla="*/ 0 h 230134"/>
                  <a:gd name="connsiteX2" fmla="*/ 1779415 w 1794757"/>
                  <a:gd name="connsiteY2" fmla="*/ 95122 h 230134"/>
                  <a:gd name="connsiteX3" fmla="*/ 1791689 w 1794757"/>
                  <a:gd name="connsiteY3" fmla="*/ 177970 h 230134"/>
                  <a:gd name="connsiteX4" fmla="*/ 1794757 w 1794757"/>
                  <a:gd name="connsiteY4" fmla="*/ 217860 h 230134"/>
                  <a:gd name="connsiteX5" fmla="*/ 2778 w 1794757"/>
                  <a:gd name="connsiteY5" fmla="*/ 230134 h 230134"/>
                  <a:gd name="connsiteX6" fmla="*/ 18121 w 1794757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1992 w 1797334"/>
                  <a:gd name="connsiteY2" fmla="*/ 95122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88129 w 1797334"/>
                  <a:gd name="connsiteY3" fmla="*/ 162627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85061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4266 w 1809608"/>
                  <a:gd name="connsiteY3" fmla="*/ 138079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608" h="230134">
                    <a:moveTo>
                      <a:pt x="20698" y="33753"/>
                    </a:moveTo>
                    <a:lnTo>
                      <a:pt x="1809608" y="0"/>
                    </a:lnTo>
                    <a:lnTo>
                      <a:pt x="1794267" y="73643"/>
                    </a:lnTo>
                    <a:cubicBezTo>
                      <a:pt x="1794267" y="95122"/>
                      <a:pt x="1794266" y="116600"/>
                      <a:pt x="1794266" y="138079"/>
                    </a:cubicBezTo>
                    <a:lnTo>
                      <a:pt x="1806539" y="214791"/>
                    </a:lnTo>
                    <a:lnTo>
                      <a:pt x="5355" y="230134"/>
                    </a:lnTo>
                    <a:cubicBezTo>
                      <a:pt x="-1805" y="132966"/>
                      <a:pt x="-5895" y="94099"/>
                      <a:pt x="20698" y="33753"/>
                    </a:cubicBez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3" name="Forme libre 30">
                <a:extLst>
                  <a:ext uri="{FF2B5EF4-FFF2-40B4-BE49-F238E27FC236}">
                    <a16:creationId xmlns:a16="http://schemas.microsoft.com/office/drawing/2014/main" id="{774B8E57-5029-64B4-FAAC-E4A346909F3F}"/>
                  </a:ext>
                </a:extLst>
              </p:cNvPr>
              <p:cNvSpPr/>
              <p:nvPr/>
            </p:nvSpPr>
            <p:spPr>
              <a:xfrm rot="10800000">
                <a:off x="4446281" y="1098996"/>
                <a:ext cx="53711" cy="82566"/>
              </a:xfrm>
              <a:custGeom>
                <a:avLst/>
                <a:gdLst>
                  <a:gd name="connsiteX0" fmla="*/ 18411 w 202518"/>
                  <a:gd name="connsiteY0" fmla="*/ 0 h 291504"/>
                  <a:gd name="connsiteX1" fmla="*/ 202518 w 202518"/>
                  <a:gd name="connsiteY1" fmla="*/ 3069 h 291504"/>
                  <a:gd name="connsiteX2" fmla="*/ 193313 w 202518"/>
                  <a:gd name="connsiteY2" fmla="*/ 70575 h 291504"/>
                  <a:gd name="connsiteX3" fmla="*/ 193313 w 202518"/>
                  <a:gd name="connsiteY3" fmla="*/ 131944 h 291504"/>
                  <a:gd name="connsiteX4" fmla="*/ 202518 w 202518"/>
                  <a:gd name="connsiteY4" fmla="*/ 291504 h 291504"/>
                  <a:gd name="connsiteX5" fmla="*/ 30685 w 202518"/>
                  <a:gd name="connsiteY5" fmla="*/ 288435 h 291504"/>
                  <a:gd name="connsiteX6" fmla="*/ 9206 w 202518"/>
                  <a:gd name="connsiteY6" fmla="*/ 193313 h 291504"/>
                  <a:gd name="connsiteX7" fmla="*/ 0 w 202518"/>
                  <a:gd name="connsiteY7" fmla="*/ 113533 h 291504"/>
                  <a:gd name="connsiteX8" fmla="*/ 0 w 202518"/>
                  <a:gd name="connsiteY8" fmla="*/ 76712 h 291504"/>
                  <a:gd name="connsiteX9" fmla="*/ 18411 w 202518"/>
                  <a:gd name="connsiteY9" fmla="*/ 0 h 291504"/>
                  <a:gd name="connsiteX0" fmla="*/ 18411 w 202518"/>
                  <a:gd name="connsiteY0" fmla="*/ 0 h 291504"/>
                  <a:gd name="connsiteX1" fmla="*/ 202518 w 202518"/>
                  <a:gd name="connsiteY1" fmla="*/ 3069 h 291504"/>
                  <a:gd name="connsiteX2" fmla="*/ 193313 w 202518"/>
                  <a:gd name="connsiteY2" fmla="*/ 70575 h 291504"/>
                  <a:gd name="connsiteX3" fmla="*/ 193313 w 202518"/>
                  <a:gd name="connsiteY3" fmla="*/ 131944 h 291504"/>
                  <a:gd name="connsiteX4" fmla="*/ 202518 w 202518"/>
                  <a:gd name="connsiteY4" fmla="*/ 291504 h 291504"/>
                  <a:gd name="connsiteX5" fmla="*/ 30685 w 202518"/>
                  <a:gd name="connsiteY5" fmla="*/ 288435 h 291504"/>
                  <a:gd name="connsiteX6" fmla="*/ 3069 w 202518"/>
                  <a:gd name="connsiteY6" fmla="*/ 214792 h 291504"/>
                  <a:gd name="connsiteX7" fmla="*/ 0 w 202518"/>
                  <a:gd name="connsiteY7" fmla="*/ 113533 h 291504"/>
                  <a:gd name="connsiteX8" fmla="*/ 0 w 202518"/>
                  <a:gd name="connsiteY8" fmla="*/ 76712 h 291504"/>
                  <a:gd name="connsiteX9" fmla="*/ 18411 w 202518"/>
                  <a:gd name="connsiteY9" fmla="*/ 0 h 2915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02518" h="291504">
                    <a:moveTo>
                      <a:pt x="18411" y="0"/>
                    </a:moveTo>
                    <a:lnTo>
                      <a:pt x="202518" y="3069"/>
                    </a:lnTo>
                    <a:lnTo>
                      <a:pt x="193313" y="70575"/>
                    </a:lnTo>
                    <a:lnTo>
                      <a:pt x="193313" y="131944"/>
                    </a:lnTo>
                    <a:lnTo>
                      <a:pt x="202518" y="291504"/>
                    </a:lnTo>
                    <a:lnTo>
                      <a:pt x="30685" y="288435"/>
                    </a:lnTo>
                    <a:lnTo>
                      <a:pt x="3069" y="214792"/>
                    </a:lnTo>
                    <a:lnTo>
                      <a:pt x="0" y="113533"/>
                    </a:lnTo>
                    <a:lnTo>
                      <a:pt x="0" y="76712"/>
                    </a:lnTo>
                    <a:lnTo>
                      <a:pt x="18411" y="0"/>
                    </a:ln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4" name="Forme libre 31">
                <a:extLst>
                  <a:ext uri="{FF2B5EF4-FFF2-40B4-BE49-F238E27FC236}">
                    <a16:creationId xmlns:a16="http://schemas.microsoft.com/office/drawing/2014/main" id="{0677F54E-E879-E809-839E-A5DD8496E06B}"/>
                  </a:ext>
                </a:extLst>
              </p:cNvPr>
              <p:cNvSpPr/>
              <p:nvPr/>
            </p:nvSpPr>
            <p:spPr>
              <a:xfrm>
                <a:off x="3113863" y="1167147"/>
                <a:ext cx="40714" cy="12456"/>
              </a:xfrm>
              <a:custGeom>
                <a:avLst/>
                <a:gdLst>
                  <a:gd name="connsiteX0" fmla="*/ 0 w 70610"/>
                  <a:gd name="connsiteY0" fmla="*/ 31774 h 31774"/>
                  <a:gd name="connsiteX1" fmla="*/ 45896 w 70610"/>
                  <a:gd name="connsiteY1" fmla="*/ 0 h 31774"/>
                  <a:gd name="connsiteX2" fmla="*/ 56488 w 70610"/>
                  <a:gd name="connsiteY2" fmla="*/ 14122 h 31774"/>
                  <a:gd name="connsiteX3" fmla="*/ 70610 w 70610"/>
                  <a:gd name="connsiteY3" fmla="*/ 21183 h 31774"/>
                  <a:gd name="connsiteX4" fmla="*/ 70610 w 70610"/>
                  <a:gd name="connsiteY4" fmla="*/ 21183 h 31774"/>
                  <a:gd name="connsiteX5" fmla="*/ 0 w 70610"/>
                  <a:gd name="connsiteY5" fmla="*/ 31774 h 31774"/>
                  <a:gd name="connsiteX0" fmla="*/ 0 w 70610"/>
                  <a:gd name="connsiteY0" fmla="*/ 24630 h 24630"/>
                  <a:gd name="connsiteX1" fmla="*/ 22084 w 70610"/>
                  <a:gd name="connsiteY1" fmla="*/ 0 h 24630"/>
                  <a:gd name="connsiteX2" fmla="*/ 56488 w 70610"/>
                  <a:gd name="connsiteY2" fmla="*/ 6978 h 24630"/>
                  <a:gd name="connsiteX3" fmla="*/ 70610 w 70610"/>
                  <a:gd name="connsiteY3" fmla="*/ 14039 h 24630"/>
                  <a:gd name="connsiteX4" fmla="*/ 70610 w 70610"/>
                  <a:gd name="connsiteY4" fmla="*/ 14039 h 24630"/>
                  <a:gd name="connsiteX5" fmla="*/ 0 w 70610"/>
                  <a:gd name="connsiteY5" fmla="*/ 24630 h 24630"/>
                  <a:gd name="connsiteX0" fmla="*/ 0 w 70610"/>
                  <a:gd name="connsiteY0" fmla="*/ 27177 h 27177"/>
                  <a:gd name="connsiteX1" fmla="*/ 22084 w 70610"/>
                  <a:gd name="connsiteY1" fmla="*/ 2547 h 27177"/>
                  <a:gd name="connsiteX2" fmla="*/ 54107 w 70610"/>
                  <a:gd name="connsiteY2" fmla="*/ 0 h 27177"/>
                  <a:gd name="connsiteX3" fmla="*/ 70610 w 70610"/>
                  <a:gd name="connsiteY3" fmla="*/ 16586 h 27177"/>
                  <a:gd name="connsiteX4" fmla="*/ 70610 w 70610"/>
                  <a:gd name="connsiteY4" fmla="*/ 16586 h 27177"/>
                  <a:gd name="connsiteX5" fmla="*/ 0 w 70610"/>
                  <a:gd name="connsiteY5" fmla="*/ 27177 h 27177"/>
                  <a:gd name="connsiteX0" fmla="*/ 0 w 80135"/>
                  <a:gd name="connsiteY0" fmla="*/ 27177 h 28492"/>
                  <a:gd name="connsiteX1" fmla="*/ 22084 w 80135"/>
                  <a:gd name="connsiteY1" fmla="*/ 2547 h 28492"/>
                  <a:gd name="connsiteX2" fmla="*/ 54107 w 80135"/>
                  <a:gd name="connsiteY2" fmla="*/ 0 h 28492"/>
                  <a:gd name="connsiteX3" fmla="*/ 70610 w 80135"/>
                  <a:gd name="connsiteY3" fmla="*/ 16586 h 28492"/>
                  <a:gd name="connsiteX4" fmla="*/ 80135 w 80135"/>
                  <a:gd name="connsiteY4" fmla="*/ 28492 h 28492"/>
                  <a:gd name="connsiteX5" fmla="*/ 0 w 80135"/>
                  <a:gd name="connsiteY5" fmla="*/ 27177 h 28492"/>
                  <a:gd name="connsiteX0" fmla="*/ 0 w 80135"/>
                  <a:gd name="connsiteY0" fmla="*/ 29742 h 31057"/>
                  <a:gd name="connsiteX1" fmla="*/ 22084 w 80135"/>
                  <a:gd name="connsiteY1" fmla="*/ 5112 h 31057"/>
                  <a:gd name="connsiteX2" fmla="*/ 37300 w 80135"/>
                  <a:gd name="connsiteY2" fmla="*/ 0 h 31057"/>
                  <a:gd name="connsiteX3" fmla="*/ 54107 w 80135"/>
                  <a:gd name="connsiteY3" fmla="*/ 2565 h 31057"/>
                  <a:gd name="connsiteX4" fmla="*/ 70610 w 80135"/>
                  <a:gd name="connsiteY4" fmla="*/ 19151 h 31057"/>
                  <a:gd name="connsiteX5" fmla="*/ 80135 w 80135"/>
                  <a:gd name="connsiteY5" fmla="*/ 31057 h 31057"/>
                  <a:gd name="connsiteX6" fmla="*/ 0 w 80135"/>
                  <a:gd name="connsiteY6" fmla="*/ 29742 h 31057"/>
                  <a:gd name="connsiteX0" fmla="*/ 0 w 80135"/>
                  <a:gd name="connsiteY0" fmla="*/ 29742 h 31057"/>
                  <a:gd name="connsiteX1" fmla="*/ 11106 w 80135"/>
                  <a:gd name="connsiteY1" fmla="*/ 14288 h 31057"/>
                  <a:gd name="connsiteX2" fmla="*/ 22084 w 80135"/>
                  <a:gd name="connsiteY2" fmla="*/ 5112 h 31057"/>
                  <a:gd name="connsiteX3" fmla="*/ 37300 w 80135"/>
                  <a:gd name="connsiteY3" fmla="*/ 0 h 31057"/>
                  <a:gd name="connsiteX4" fmla="*/ 54107 w 80135"/>
                  <a:gd name="connsiteY4" fmla="*/ 2565 h 31057"/>
                  <a:gd name="connsiteX5" fmla="*/ 70610 w 80135"/>
                  <a:gd name="connsiteY5" fmla="*/ 19151 h 31057"/>
                  <a:gd name="connsiteX6" fmla="*/ 80135 w 80135"/>
                  <a:gd name="connsiteY6" fmla="*/ 31057 h 31057"/>
                  <a:gd name="connsiteX7" fmla="*/ 0 w 80135"/>
                  <a:gd name="connsiteY7" fmla="*/ 29742 h 31057"/>
                  <a:gd name="connsiteX0" fmla="*/ 0 w 80135"/>
                  <a:gd name="connsiteY0" fmla="*/ 27177 h 28492"/>
                  <a:gd name="connsiteX1" fmla="*/ 11106 w 80135"/>
                  <a:gd name="connsiteY1" fmla="*/ 11723 h 28492"/>
                  <a:gd name="connsiteX2" fmla="*/ 22084 w 80135"/>
                  <a:gd name="connsiteY2" fmla="*/ 2547 h 28492"/>
                  <a:gd name="connsiteX3" fmla="*/ 37300 w 80135"/>
                  <a:gd name="connsiteY3" fmla="*/ 4579 h 28492"/>
                  <a:gd name="connsiteX4" fmla="*/ 54107 w 80135"/>
                  <a:gd name="connsiteY4" fmla="*/ 0 h 28492"/>
                  <a:gd name="connsiteX5" fmla="*/ 70610 w 80135"/>
                  <a:gd name="connsiteY5" fmla="*/ 16586 h 28492"/>
                  <a:gd name="connsiteX6" fmla="*/ 80135 w 80135"/>
                  <a:gd name="connsiteY6" fmla="*/ 28492 h 28492"/>
                  <a:gd name="connsiteX7" fmla="*/ 0 w 80135"/>
                  <a:gd name="connsiteY7" fmla="*/ 27177 h 28492"/>
                  <a:gd name="connsiteX0" fmla="*/ 0 w 80135"/>
                  <a:gd name="connsiteY0" fmla="*/ 24630 h 25945"/>
                  <a:gd name="connsiteX1" fmla="*/ 11106 w 80135"/>
                  <a:gd name="connsiteY1" fmla="*/ 9176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2598 h 23913"/>
                  <a:gd name="connsiteX1" fmla="*/ 11106 w 80135"/>
                  <a:gd name="connsiteY1" fmla="*/ 7144 h 23913"/>
                  <a:gd name="connsiteX2" fmla="*/ 22084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  <a:gd name="connsiteX0" fmla="*/ 0 w 80135"/>
                  <a:gd name="connsiteY0" fmla="*/ 22598 h 23913"/>
                  <a:gd name="connsiteX1" fmla="*/ 11106 w 80135"/>
                  <a:gd name="connsiteY1" fmla="*/ 14288 h 23913"/>
                  <a:gd name="connsiteX2" fmla="*/ 22084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  <a:gd name="connsiteX0" fmla="*/ 0 w 80135"/>
                  <a:gd name="connsiteY0" fmla="*/ 24630 h 25945"/>
                  <a:gd name="connsiteX1" fmla="*/ 11106 w 80135"/>
                  <a:gd name="connsiteY1" fmla="*/ 16320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4630 h 25945"/>
                  <a:gd name="connsiteX1" fmla="*/ 3962 w 80135"/>
                  <a:gd name="connsiteY1" fmla="*/ 9176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4630 h 25945"/>
                  <a:gd name="connsiteX1" fmla="*/ 6343 w 80135"/>
                  <a:gd name="connsiteY1" fmla="*/ 13938 h 25945"/>
                  <a:gd name="connsiteX2" fmla="*/ 22084 w 80135"/>
                  <a:gd name="connsiteY2" fmla="*/ 0 h 25945"/>
                  <a:gd name="connsiteX3" fmla="*/ 37300 w 80135"/>
                  <a:gd name="connsiteY3" fmla="*/ 2032 h 25945"/>
                  <a:gd name="connsiteX4" fmla="*/ 49344 w 80135"/>
                  <a:gd name="connsiteY4" fmla="*/ 4597 h 25945"/>
                  <a:gd name="connsiteX5" fmla="*/ 70610 w 80135"/>
                  <a:gd name="connsiteY5" fmla="*/ 14039 h 25945"/>
                  <a:gd name="connsiteX6" fmla="*/ 80135 w 80135"/>
                  <a:gd name="connsiteY6" fmla="*/ 25945 h 25945"/>
                  <a:gd name="connsiteX7" fmla="*/ 0 w 80135"/>
                  <a:gd name="connsiteY7" fmla="*/ 24630 h 25945"/>
                  <a:gd name="connsiteX0" fmla="*/ 0 w 80135"/>
                  <a:gd name="connsiteY0" fmla="*/ 22598 h 23913"/>
                  <a:gd name="connsiteX1" fmla="*/ 6343 w 80135"/>
                  <a:gd name="connsiteY1" fmla="*/ 11906 h 23913"/>
                  <a:gd name="connsiteX2" fmla="*/ 14941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  <a:gd name="connsiteX0" fmla="*/ 0 w 80135"/>
                  <a:gd name="connsiteY0" fmla="*/ 22598 h 23913"/>
                  <a:gd name="connsiteX1" fmla="*/ 6343 w 80135"/>
                  <a:gd name="connsiteY1" fmla="*/ 11906 h 23913"/>
                  <a:gd name="connsiteX2" fmla="*/ 14941 w 80135"/>
                  <a:gd name="connsiteY2" fmla="*/ 5112 h 23913"/>
                  <a:gd name="connsiteX3" fmla="*/ 37300 w 80135"/>
                  <a:gd name="connsiteY3" fmla="*/ 0 h 23913"/>
                  <a:gd name="connsiteX4" fmla="*/ 49344 w 80135"/>
                  <a:gd name="connsiteY4" fmla="*/ 2565 h 23913"/>
                  <a:gd name="connsiteX5" fmla="*/ 70610 w 80135"/>
                  <a:gd name="connsiteY5" fmla="*/ 12007 h 23913"/>
                  <a:gd name="connsiteX6" fmla="*/ 80135 w 80135"/>
                  <a:gd name="connsiteY6" fmla="*/ 23913 h 23913"/>
                  <a:gd name="connsiteX7" fmla="*/ 0 w 80135"/>
                  <a:gd name="connsiteY7" fmla="*/ 22598 h 2391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80135" h="23913">
                    <a:moveTo>
                      <a:pt x="0" y="22598"/>
                    </a:moveTo>
                    <a:lnTo>
                      <a:pt x="6343" y="11906"/>
                    </a:lnTo>
                    <a:lnTo>
                      <a:pt x="14941" y="5112"/>
                    </a:lnTo>
                    <a:cubicBezTo>
                      <a:pt x="22394" y="-1355"/>
                      <a:pt x="29847" y="1704"/>
                      <a:pt x="37300" y="0"/>
                    </a:cubicBezTo>
                    <a:lnTo>
                      <a:pt x="49344" y="2565"/>
                    </a:lnTo>
                    <a:lnTo>
                      <a:pt x="70610" y="12007"/>
                    </a:lnTo>
                    <a:lnTo>
                      <a:pt x="80135" y="23913"/>
                    </a:lnTo>
                    <a:lnTo>
                      <a:pt x="0" y="22598"/>
                    </a:lnTo>
                    <a:close/>
                  </a:path>
                </a:pathLst>
              </a:custGeom>
              <a:solidFill>
                <a:srgbClr val="000000"/>
              </a:solidFill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116" name="Groupe 102">
                <a:extLst>
                  <a:ext uri="{FF2B5EF4-FFF2-40B4-BE49-F238E27FC236}">
                    <a16:creationId xmlns:a16="http://schemas.microsoft.com/office/drawing/2014/main" id="{09C40F05-D421-895C-A5EC-344B5BC0B7BE}"/>
                  </a:ext>
                </a:extLst>
              </p:cNvPr>
              <p:cNvGrpSpPr/>
              <p:nvPr/>
            </p:nvGrpSpPr>
            <p:grpSpPr>
              <a:xfrm rot="16200000">
                <a:off x="2764822" y="1124247"/>
                <a:ext cx="205918" cy="194600"/>
                <a:chOff x="3601049" y="2734749"/>
                <a:chExt cx="395319" cy="383026"/>
              </a:xfrm>
            </p:grpSpPr>
            <p:sp>
              <p:nvSpPr>
                <p:cNvPr id="8263" name="Forme libre 109">
                  <a:extLst>
                    <a:ext uri="{FF2B5EF4-FFF2-40B4-BE49-F238E27FC236}">
                      <a16:creationId xmlns:a16="http://schemas.microsoft.com/office/drawing/2014/main" id="{FF8B2A69-EEC4-130F-1036-72A9D0C70E5D}"/>
                    </a:ext>
                  </a:extLst>
                </p:cNvPr>
                <p:cNvSpPr/>
                <p:nvPr/>
              </p:nvSpPr>
              <p:spPr>
                <a:xfrm>
                  <a:off x="3845801" y="2985963"/>
                  <a:ext cx="150567" cy="131812"/>
                </a:xfrm>
                <a:custGeom>
                  <a:avLst/>
                  <a:gdLst>
                    <a:gd name="connsiteX0" fmla="*/ 0 w 288435"/>
                    <a:gd name="connsiteY0" fmla="*/ 33753 h 242408"/>
                    <a:gd name="connsiteX1" fmla="*/ 98191 w 288435"/>
                    <a:gd name="connsiteY1" fmla="*/ 3068 h 242408"/>
                    <a:gd name="connsiteX2" fmla="*/ 138081 w 288435"/>
                    <a:gd name="connsiteY2" fmla="*/ 0 h 242408"/>
                    <a:gd name="connsiteX3" fmla="*/ 168765 w 288435"/>
                    <a:gd name="connsiteY3" fmla="*/ 0 h 242408"/>
                    <a:gd name="connsiteX4" fmla="*/ 227066 w 288435"/>
                    <a:gd name="connsiteY4" fmla="*/ 15342 h 242408"/>
                    <a:gd name="connsiteX5" fmla="*/ 276161 w 288435"/>
                    <a:gd name="connsiteY5" fmla="*/ 30685 h 242408"/>
                    <a:gd name="connsiteX6" fmla="*/ 288435 w 288435"/>
                    <a:gd name="connsiteY6" fmla="*/ 46027 h 242408"/>
                    <a:gd name="connsiteX7" fmla="*/ 288435 w 288435"/>
                    <a:gd name="connsiteY7" fmla="*/ 242408 h 242408"/>
                    <a:gd name="connsiteX8" fmla="*/ 245476 w 288435"/>
                    <a:gd name="connsiteY8" fmla="*/ 196381 h 242408"/>
                    <a:gd name="connsiteX9" fmla="*/ 205587 w 288435"/>
                    <a:gd name="connsiteY9" fmla="*/ 187176 h 242408"/>
                    <a:gd name="connsiteX10" fmla="*/ 156491 w 288435"/>
                    <a:gd name="connsiteY10" fmla="*/ 171833 h 242408"/>
                    <a:gd name="connsiteX11" fmla="*/ 116601 w 288435"/>
                    <a:gd name="connsiteY11" fmla="*/ 177970 h 242408"/>
                    <a:gd name="connsiteX12" fmla="*/ 79780 w 288435"/>
                    <a:gd name="connsiteY12" fmla="*/ 187176 h 242408"/>
                    <a:gd name="connsiteX13" fmla="*/ 42958 w 288435"/>
                    <a:gd name="connsiteY13" fmla="*/ 202518 h 242408"/>
                    <a:gd name="connsiteX14" fmla="*/ 18411 w 288435"/>
                    <a:gd name="connsiteY14" fmla="*/ 220929 h 242408"/>
                    <a:gd name="connsiteX15" fmla="*/ 18411 w 288435"/>
                    <a:gd name="connsiteY15" fmla="*/ 220929 h 242408"/>
                    <a:gd name="connsiteX16" fmla="*/ 9205 w 288435"/>
                    <a:gd name="connsiteY16" fmla="*/ 239340 h 242408"/>
                    <a:gd name="connsiteX17" fmla="*/ 0 w 288435"/>
                    <a:gd name="connsiteY17" fmla="*/ 33753 h 24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88435" h="242408">
                      <a:moveTo>
                        <a:pt x="0" y="33753"/>
                      </a:moveTo>
                      <a:lnTo>
                        <a:pt x="98191" y="3068"/>
                      </a:lnTo>
                      <a:lnTo>
                        <a:pt x="138081" y="0"/>
                      </a:lnTo>
                      <a:lnTo>
                        <a:pt x="168765" y="0"/>
                      </a:lnTo>
                      <a:lnTo>
                        <a:pt x="227066" y="15342"/>
                      </a:lnTo>
                      <a:lnTo>
                        <a:pt x="276161" y="30685"/>
                      </a:lnTo>
                      <a:lnTo>
                        <a:pt x="288435" y="46027"/>
                      </a:lnTo>
                      <a:lnTo>
                        <a:pt x="288435" y="242408"/>
                      </a:lnTo>
                      <a:lnTo>
                        <a:pt x="245476" y="196381"/>
                      </a:lnTo>
                      <a:lnTo>
                        <a:pt x="205587" y="187176"/>
                      </a:lnTo>
                      <a:lnTo>
                        <a:pt x="156491" y="171833"/>
                      </a:lnTo>
                      <a:lnTo>
                        <a:pt x="116601" y="177970"/>
                      </a:lnTo>
                      <a:lnTo>
                        <a:pt x="79780" y="187176"/>
                      </a:lnTo>
                      <a:lnTo>
                        <a:pt x="42958" y="202518"/>
                      </a:lnTo>
                      <a:lnTo>
                        <a:pt x="18411" y="220929"/>
                      </a:lnTo>
                      <a:lnTo>
                        <a:pt x="18411" y="220929"/>
                      </a:lnTo>
                      <a:lnTo>
                        <a:pt x="9205" y="239340"/>
                      </a:lnTo>
                      <a:lnTo>
                        <a:pt x="0" y="33753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64" name="Forme libre 110">
                  <a:extLst>
                    <a:ext uri="{FF2B5EF4-FFF2-40B4-BE49-F238E27FC236}">
                      <a16:creationId xmlns:a16="http://schemas.microsoft.com/office/drawing/2014/main" id="{993B5963-BEFF-5EA2-CF78-D2E987E0FB41}"/>
                    </a:ext>
                  </a:extLst>
                </p:cNvPr>
                <p:cNvSpPr/>
                <p:nvPr/>
              </p:nvSpPr>
              <p:spPr>
                <a:xfrm>
                  <a:off x="3706767" y="2738399"/>
                  <a:ext cx="288320" cy="278640"/>
                </a:xfrm>
                <a:custGeom>
                  <a:avLst/>
                  <a:gdLst>
                    <a:gd name="connsiteX0" fmla="*/ 0 w 552322"/>
                    <a:gd name="connsiteY0" fmla="*/ 257750 h 512432"/>
                    <a:gd name="connsiteX1" fmla="*/ 52164 w 552322"/>
                    <a:gd name="connsiteY1" fmla="*/ 260818 h 512432"/>
                    <a:gd name="connsiteX2" fmla="*/ 79780 w 552322"/>
                    <a:gd name="connsiteY2" fmla="*/ 273092 h 512432"/>
                    <a:gd name="connsiteX3" fmla="*/ 122739 w 552322"/>
                    <a:gd name="connsiteY3" fmla="*/ 294571 h 512432"/>
                    <a:gd name="connsiteX4" fmla="*/ 147286 w 552322"/>
                    <a:gd name="connsiteY4" fmla="*/ 312982 h 512432"/>
                    <a:gd name="connsiteX5" fmla="*/ 193313 w 552322"/>
                    <a:gd name="connsiteY5" fmla="*/ 359009 h 512432"/>
                    <a:gd name="connsiteX6" fmla="*/ 223998 w 552322"/>
                    <a:gd name="connsiteY6" fmla="*/ 398899 h 512432"/>
                    <a:gd name="connsiteX7" fmla="*/ 233203 w 552322"/>
                    <a:gd name="connsiteY7" fmla="*/ 429583 h 512432"/>
                    <a:gd name="connsiteX8" fmla="*/ 260819 w 552322"/>
                    <a:gd name="connsiteY8" fmla="*/ 478679 h 512432"/>
                    <a:gd name="connsiteX9" fmla="*/ 266956 w 552322"/>
                    <a:gd name="connsiteY9" fmla="*/ 512432 h 512432"/>
                    <a:gd name="connsiteX10" fmla="*/ 316051 w 552322"/>
                    <a:gd name="connsiteY10" fmla="*/ 478679 h 512432"/>
                    <a:gd name="connsiteX11" fmla="*/ 349804 w 552322"/>
                    <a:gd name="connsiteY11" fmla="*/ 466405 h 512432"/>
                    <a:gd name="connsiteX12" fmla="*/ 389694 w 552322"/>
                    <a:gd name="connsiteY12" fmla="*/ 463336 h 512432"/>
                    <a:gd name="connsiteX13" fmla="*/ 432653 w 552322"/>
                    <a:gd name="connsiteY13" fmla="*/ 463336 h 512432"/>
                    <a:gd name="connsiteX14" fmla="*/ 466406 w 552322"/>
                    <a:gd name="connsiteY14" fmla="*/ 463336 h 512432"/>
                    <a:gd name="connsiteX15" fmla="*/ 500159 w 552322"/>
                    <a:gd name="connsiteY15" fmla="*/ 475610 h 512432"/>
                    <a:gd name="connsiteX16" fmla="*/ 524706 w 552322"/>
                    <a:gd name="connsiteY16" fmla="*/ 490953 h 512432"/>
                    <a:gd name="connsiteX17" fmla="*/ 552322 w 552322"/>
                    <a:gd name="connsiteY17" fmla="*/ 503226 h 512432"/>
                    <a:gd name="connsiteX18" fmla="*/ 527775 w 552322"/>
                    <a:gd name="connsiteY18" fmla="*/ 423447 h 512432"/>
                    <a:gd name="connsiteX19" fmla="*/ 497090 w 552322"/>
                    <a:gd name="connsiteY19" fmla="*/ 359009 h 512432"/>
                    <a:gd name="connsiteX20" fmla="*/ 463337 w 552322"/>
                    <a:gd name="connsiteY20" fmla="*/ 291503 h 512432"/>
                    <a:gd name="connsiteX21" fmla="*/ 429584 w 552322"/>
                    <a:gd name="connsiteY21" fmla="*/ 236271 h 512432"/>
                    <a:gd name="connsiteX22" fmla="*/ 377420 w 552322"/>
                    <a:gd name="connsiteY22" fmla="*/ 171833 h 512432"/>
                    <a:gd name="connsiteX23" fmla="*/ 316051 w 552322"/>
                    <a:gd name="connsiteY23" fmla="*/ 119669 h 512432"/>
                    <a:gd name="connsiteX24" fmla="*/ 263888 w 552322"/>
                    <a:gd name="connsiteY24" fmla="*/ 79779 h 512432"/>
                    <a:gd name="connsiteX25" fmla="*/ 193313 w 552322"/>
                    <a:gd name="connsiteY25" fmla="*/ 49095 h 512432"/>
                    <a:gd name="connsiteX26" fmla="*/ 147286 w 552322"/>
                    <a:gd name="connsiteY26" fmla="*/ 33753 h 512432"/>
                    <a:gd name="connsiteX27" fmla="*/ 88985 w 552322"/>
                    <a:gd name="connsiteY27" fmla="*/ 12273 h 512432"/>
                    <a:gd name="connsiteX28" fmla="*/ 42959 w 552322"/>
                    <a:gd name="connsiteY28" fmla="*/ 6136 h 512432"/>
                    <a:gd name="connsiteX29" fmla="*/ 0 w 552322"/>
                    <a:gd name="connsiteY29" fmla="*/ 0 h 512432"/>
                    <a:gd name="connsiteX30" fmla="*/ 0 w 552322"/>
                    <a:gd name="connsiteY30" fmla="*/ 257750 h 512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52322" h="512432">
                      <a:moveTo>
                        <a:pt x="0" y="257750"/>
                      </a:moveTo>
                      <a:lnTo>
                        <a:pt x="52164" y="260818"/>
                      </a:lnTo>
                      <a:lnTo>
                        <a:pt x="79780" y="273092"/>
                      </a:lnTo>
                      <a:lnTo>
                        <a:pt x="122739" y="294571"/>
                      </a:lnTo>
                      <a:lnTo>
                        <a:pt x="147286" y="312982"/>
                      </a:lnTo>
                      <a:lnTo>
                        <a:pt x="193313" y="359009"/>
                      </a:lnTo>
                      <a:lnTo>
                        <a:pt x="223998" y="398899"/>
                      </a:lnTo>
                      <a:lnTo>
                        <a:pt x="233203" y="429583"/>
                      </a:lnTo>
                      <a:lnTo>
                        <a:pt x="260819" y="478679"/>
                      </a:lnTo>
                      <a:lnTo>
                        <a:pt x="266956" y="512432"/>
                      </a:lnTo>
                      <a:lnTo>
                        <a:pt x="316051" y="478679"/>
                      </a:lnTo>
                      <a:lnTo>
                        <a:pt x="349804" y="466405"/>
                      </a:lnTo>
                      <a:lnTo>
                        <a:pt x="389694" y="463336"/>
                      </a:lnTo>
                      <a:lnTo>
                        <a:pt x="432653" y="463336"/>
                      </a:lnTo>
                      <a:lnTo>
                        <a:pt x="466406" y="463336"/>
                      </a:lnTo>
                      <a:lnTo>
                        <a:pt x="500159" y="475610"/>
                      </a:lnTo>
                      <a:lnTo>
                        <a:pt x="524706" y="490953"/>
                      </a:lnTo>
                      <a:lnTo>
                        <a:pt x="552322" y="503226"/>
                      </a:lnTo>
                      <a:lnTo>
                        <a:pt x="527775" y="423447"/>
                      </a:lnTo>
                      <a:lnTo>
                        <a:pt x="497090" y="359009"/>
                      </a:lnTo>
                      <a:lnTo>
                        <a:pt x="463337" y="291503"/>
                      </a:lnTo>
                      <a:lnTo>
                        <a:pt x="429584" y="236271"/>
                      </a:lnTo>
                      <a:lnTo>
                        <a:pt x="377420" y="171833"/>
                      </a:lnTo>
                      <a:lnTo>
                        <a:pt x="316051" y="119669"/>
                      </a:lnTo>
                      <a:lnTo>
                        <a:pt x="263888" y="79779"/>
                      </a:lnTo>
                      <a:lnTo>
                        <a:pt x="193313" y="49095"/>
                      </a:lnTo>
                      <a:lnTo>
                        <a:pt x="147286" y="33753"/>
                      </a:lnTo>
                      <a:lnTo>
                        <a:pt x="88985" y="12273"/>
                      </a:lnTo>
                      <a:lnTo>
                        <a:pt x="42959" y="6136"/>
                      </a:lnTo>
                      <a:lnTo>
                        <a:pt x="0" y="0"/>
                      </a:lnTo>
                      <a:lnTo>
                        <a:pt x="0" y="25775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65" name="Forme libre 111">
                  <a:extLst>
                    <a:ext uri="{FF2B5EF4-FFF2-40B4-BE49-F238E27FC236}">
                      <a16:creationId xmlns:a16="http://schemas.microsoft.com/office/drawing/2014/main" id="{6E49D8C6-7569-706F-00D3-1B7AE31305AB}"/>
                    </a:ext>
                  </a:extLst>
                </p:cNvPr>
                <p:cNvSpPr/>
                <p:nvPr/>
              </p:nvSpPr>
              <p:spPr>
                <a:xfrm>
                  <a:off x="3601049" y="2734749"/>
                  <a:ext cx="105717" cy="158508"/>
                </a:xfrm>
                <a:custGeom>
                  <a:avLst/>
                  <a:gdLst>
                    <a:gd name="connsiteX0" fmla="*/ 18411 w 202518"/>
                    <a:gd name="connsiteY0" fmla="*/ 0 h 291504"/>
                    <a:gd name="connsiteX1" fmla="*/ 202518 w 202518"/>
                    <a:gd name="connsiteY1" fmla="*/ 3069 h 291504"/>
                    <a:gd name="connsiteX2" fmla="*/ 193313 w 202518"/>
                    <a:gd name="connsiteY2" fmla="*/ 70575 h 291504"/>
                    <a:gd name="connsiteX3" fmla="*/ 193313 w 202518"/>
                    <a:gd name="connsiteY3" fmla="*/ 131944 h 291504"/>
                    <a:gd name="connsiteX4" fmla="*/ 202518 w 202518"/>
                    <a:gd name="connsiteY4" fmla="*/ 291504 h 291504"/>
                    <a:gd name="connsiteX5" fmla="*/ 30685 w 202518"/>
                    <a:gd name="connsiteY5" fmla="*/ 288435 h 291504"/>
                    <a:gd name="connsiteX6" fmla="*/ 9206 w 202518"/>
                    <a:gd name="connsiteY6" fmla="*/ 193313 h 291504"/>
                    <a:gd name="connsiteX7" fmla="*/ 0 w 202518"/>
                    <a:gd name="connsiteY7" fmla="*/ 113533 h 291504"/>
                    <a:gd name="connsiteX8" fmla="*/ 0 w 202518"/>
                    <a:gd name="connsiteY8" fmla="*/ 76712 h 291504"/>
                    <a:gd name="connsiteX9" fmla="*/ 18411 w 202518"/>
                    <a:gd name="connsiteY9" fmla="*/ 0 h 291504"/>
                    <a:gd name="connsiteX0" fmla="*/ 18411 w 202518"/>
                    <a:gd name="connsiteY0" fmla="*/ 0 h 291504"/>
                    <a:gd name="connsiteX1" fmla="*/ 202518 w 202518"/>
                    <a:gd name="connsiteY1" fmla="*/ 3069 h 291504"/>
                    <a:gd name="connsiteX2" fmla="*/ 193313 w 202518"/>
                    <a:gd name="connsiteY2" fmla="*/ 70575 h 291504"/>
                    <a:gd name="connsiteX3" fmla="*/ 193313 w 202518"/>
                    <a:gd name="connsiteY3" fmla="*/ 131944 h 291504"/>
                    <a:gd name="connsiteX4" fmla="*/ 202518 w 202518"/>
                    <a:gd name="connsiteY4" fmla="*/ 291504 h 291504"/>
                    <a:gd name="connsiteX5" fmla="*/ 30685 w 202518"/>
                    <a:gd name="connsiteY5" fmla="*/ 288435 h 291504"/>
                    <a:gd name="connsiteX6" fmla="*/ 3069 w 202518"/>
                    <a:gd name="connsiteY6" fmla="*/ 214792 h 291504"/>
                    <a:gd name="connsiteX7" fmla="*/ 0 w 202518"/>
                    <a:gd name="connsiteY7" fmla="*/ 113533 h 291504"/>
                    <a:gd name="connsiteX8" fmla="*/ 0 w 202518"/>
                    <a:gd name="connsiteY8" fmla="*/ 76712 h 291504"/>
                    <a:gd name="connsiteX9" fmla="*/ 18411 w 202518"/>
                    <a:gd name="connsiteY9" fmla="*/ 0 h 291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2518" h="291504">
                      <a:moveTo>
                        <a:pt x="18411" y="0"/>
                      </a:moveTo>
                      <a:lnTo>
                        <a:pt x="202518" y="3069"/>
                      </a:lnTo>
                      <a:lnTo>
                        <a:pt x="193313" y="70575"/>
                      </a:lnTo>
                      <a:lnTo>
                        <a:pt x="193313" y="131944"/>
                      </a:lnTo>
                      <a:lnTo>
                        <a:pt x="202518" y="291504"/>
                      </a:lnTo>
                      <a:lnTo>
                        <a:pt x="30685" y="288435"/>
                      </a:lnTo>
                      <a:lnTo>
                        <a:pt x="3069" y="214792"/>
                      </a:lnTo>
                      <a:lnTo>
                        <a:pt x="0" y="113533"/>
                      </a:lnTo>
                      <a:lnTo>
                        <a:pt x="0" y="76712"/>
                      </a:lnTo>
                      <a:lnTo>
                        <a:pt x="18411" y="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117" name="Group 60">
                <a:extLst>
                  <a:ext uri="{FF2B5EF4-FFF2-40B4-BE49-F238E27FC236}">
                    <a16:creationId xmlns:a16="http://schemas.microsoft.com/office/drawing/2014/main" id="{BF02C02B-0B09-A7F5-7CBF-9CA5C807329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3088174" y="1080124"/>
                <a:ext cx="62137" cy="129037"/>
                <a:chOff x="1388" y="3217"/>
                <a:chExt cx="152" cy="256"/>
              </a:xfrm>
            </p:grpSpPr>
            <p:sp>
              <p:nvSpPr>
                <p:cNvPr id="8261" name="Rectangle 8260">
                  <a:extLst>
                    <a:ext uri="{FF2B5EF4-FFF2-40B4-BE49-F238E27FC236}">
                      <a16:creationId xmlns:a16="http://schemas.microsoft.com/office/drawing/2014/main" id="{7E4B06F6-46DF-D282-4E2D-F1BBB45F98BF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8" y="3244"/>
                  <a:ext cx="152" cy="226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8262" name="Freeform 62">
                  <a:extLst>
                    <a:ext uri="{FF2B5EF4-FFF2-40B4-BE49-F238E27FC236}">
                      <a16:creationId xmlns:a16="http://schemas.microsoft.com/office/drawing/2014/main" id="{CFA25744-7DE2-56E7-31C1-C1CD409CC2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9" y="3217"/>
                  <a:ext cx="90" cy="256"/>
                </a:xfrm>
                <a:custGeom>
                  <a:avLst/>
                  <a:gdLst>
                    <a:gd name="T0" fmla="*/ 0 w 90"/>
                    <a:gd name="T1" fmla="*/ 12 h 256"/>
                    <a:gd name="T2" fmla="*/ 0 w 90"/>
                    <a:gd name="T3" fmla="*/ 255 h 256"/>
                    <a:gd name="T4" fmla="*/ 89 w 90"/>
                    <a:gd name="T5" fmla="*/ 255 h 256"/>
                    <a:gd name="T6" fmla="*/ 89 w 90"/>
                    <a:gd name="T7" fmla="*/ 16 h 256"/>
                    <a:gd name="T8" fmla="*/ 56 w 90"/>
                    <a:gd name="T9" fmla="*/ 0 h 256"/>
                    <a:gd name="T10" fmla="*/ 29 w 90"/>
                    <a:gd name="T11" fmla="*/ 2 h 256"/>
                    <a:gd name="T12" fmla="*/ 0 w 90"/>
                    <a:gd name="T13" fmla="*/ 12 h 2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90"/>
                    <a:gd name="T22" fmla="*/ 0 h 256"/>
                    <a:gd name="T23" fmla="*/ 90 w 90"/>
                    <a:gd name="T24" fmla="*/ 256 h 2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90" h="256">
                      <a:moveTo>
                        <a:pt x="0" y="12"/>
                      </a:moveTo>
                      <a:lnTo>
                        <a:pt x="0" y="255"/>
                      </a:lnTo>
                      <a:lnTo>
                        <a:pt x="89" y="255"/>
                      </a:lnTo>
                      <a:lnTo>
                        <a:pt x="89" y="16"/>
                      </a:lnTo>
                      <a:lnTo>
                        <a:pt x="56" y="0"/>
                      </a:lnTo>
                      <a:lnTo>
                        <a:pt x="29" y="2"/>
                      </a:lnTo>
                      <a:lnTo>
                        <a:pt x="0" y="12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</p:grpSp>
          <p:grpSp>
            <p:nvGrpSpPr>
              <p:cNvPr id="118" name="Group 60">
                <a:extLst>
                  <a:ext uri="{FF2B5EF4-FFF2-40B4-BE49-F238E27FC236}">
                    <a16:creationId xmlns:a16="http://schemas.microsoft.com/office/drawing/2014/main" id="{A0DBEF08-A10B-0B65-5335-B0BC1FFC788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4275745" y="1079093"/>
                <a:ext cx="62137" cy="129037"/>
                <a:chOff x="1388" y="3217"/>
                <a:chExt cx="152" cy="256"/>
              </a:xfrm>
            </p:grpSpPr>
            <p:sp>
              <p:nvSpPr>
                <p:cNvPr id="8259" name="Rectangle 8258">
                  <a:extLst>
                    <a:ext uri="{FF2B5EF4-FFF2-40B4-BE49-F238E27FC236}">
                      <a16:creationId xmlns:a16="http://schemas.microsoft.com/office/drawing/2014/main" id="{CA98D2DC-52FC-72EB-D510-1FA992C7BF75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8" y="3244"/>
                  <a:ext cx="152" cy="226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8260" name="Freeform 62">
                  <a:extLst>
                    <a:ext uri="{FF2B5EF4-FFF2-40B4-BE49-F238E27FC236}">
                      <a16:creationId xmlns:a16="http://schemas.microsoft.com/office/drawing/2014/main" id="{F1862015-7DA7-C631-D807-A7E21FF2DF3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9" y="3217"/>
                  <a:ext cx="90" cy="256"/>
                </a:xfrm>
                <a:custGeom>
                  <a:avLst/>
                  <a:gdLst>
                    <a:gd name="T0" fmla="*/ 0 w 90"/>
                    <a:gd name="T1" fmla="*/ 12 h 256"/>
                    <a:gd name="T2" fmla="*/ 0 w 90"/>
                    <a:gd name="T3" fmla="*/ 255 h 256"/>
                    <a:gd name="T4" fmla="*/ 89 w 90"/>
                    <a:gd name="T5" fmla="*/ 255 h 256"/>
                    <a:gd name="T6" fmla="*/ 89 w 90"/>
                    <a:gd name="T7" fmla="*/ 16 h 256"/>
                    <a:gd name="T8" fmla="*/ 56 w 90"/>
                    <a:gd name="T9" fmla="*/ 0 h 256"/>
                    <a:gd name="T10" fmla="*/ 29 w 90"/>
                    <a:gd name="T11" fmla="*/ 2 h 256"/>
                    <a:gd name="T12" fmla="*/ 0 w 90"/>
                    <a:gd name="T13" fmla="*/ 12 h 2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90"/>
                    <a:gd name="T22" fmla="*/ 0 h 256"/>
                    <a:gd name="T23" fmla="*/ 90 w 90"/>
                    <a:gd name="T24" fmla="*/ 256 h 2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90" h="256">
                      <a:moveTo>
                        <a:pt x="0" y="12"/>
                      </a:moveTo>
                      <a:lnTo>
                        <a:pt x="0" y="255"/>
                      </a:lnTo>
                      <a:lnTo>
                        <a:pt x="89" y="255"/>
                      </a:lnTo>
                      <a:lnTo>
                        <a:pt x="89" y="16"/>
                      </a:lnTo>
                      <a:lnTo>
                        <a:pt x="56" y="0"/>
                      </a:lnTo>
                      <a:lnTo>
                        <a:pt x="29" y="2"/>
                      </a:lnTo>
                      <a:lnTo>
                        <a:pt x="0" y="12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</p:grpSp>
          <p:grpSp>
            <p:nvGrpSpPr>
              <p:cNvPr id="119" name="Group 60">
                <a:extLst>
                  <a:ext uri="{FF2B5EF4-FFF2-40B4-BE49-F238E27FC236}">
                    <a16:creationId xmlns:a16="http://schemas.microsoft.com/office/drawing/2014/main" id="{71EEFF24-478E-5859-18D7-E4FBF5F8EFE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 rot="10800000">
                <a:off x="3708607" y="1079093"/>
                <a:ext cx="62137" cy="129037"/>
                <a:chOff x="1388" y="3217"/>
                <a:chExt cx="152" cy="256"/>
              </a:xfrm>
            </p:grpSpPr>
            <p:sp>
              <p:nvSpPr>
                <p:cNvPr id="8257" name="Rectangle 8256">
                  <a:extLst>
                    <a:ext uri="{FF2B5EF4-FFF2-40B4-BE49-F238E27FC236}">
                      <a16:creationId xmlns:a16="http://schemas.microsoft.com/office/drawing/2014/main" id="{873AA919-138C-730D-9C8D-86D7E18DA507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388" y="3244"/>
                  <a:ext cx="152" cy="226"/>
                </a:xfrm>
                <a:prstGeom prst="rect">
                  <a:avLst/>
                </a:prstGeom>
                <a:solidFill>
                  <a:srgbClr val="FF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8258" name="Freeform 62">
                  <a:extLst>
                    <a:ext uri="{FF2B5EF4-FFF2-40B4-BE49-F238E27FC236}">
                      <a16:creationId xmlns:a16="http://schemas.microsoft.com/office/drawing/2014/main" id="{58BBBABD-CE24-6EA3-70AA-F8E482E973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419" y="3217"/>
                  <a:ext cx="90" cy="256"/>
                </a:xfrm>
                <a:custGeom>
                  <a:avLst/>
                  <a:gdLst>
                    <a:gd name="T0" fmla="*/ 0 w 90"/>
                    <a:gd name="T1" fmla="*/ 12 h 256"/>
                    <a:gd name="T2" fmla="*/ 0 w 90"/>
                    <a:gd name="T3" fmla="*/ 255 h 256"/>
                    <a:gd name="T4" fmla="*/ 89 w 90"/>
                    <a:gd name="T5" fmla="*/ 255 h 256"/>
                    <a:gd name="T6" fmla="*/ 89 w 90"/>
                    <a:gd name="T7" fmla="*/ 16 h 256"/>
                    <a:gd name="T8" fmla="*/ 56 w 90"/>
                    <a:gd name="T9" fmla="*/ 0 h 256"/>
                    <a:gd name="T10" fmla="*/ 29 w 90"/>
                    <a:gd name="T11" fmla="*/ 2 h 256"/>
                    <a:gd name="T12" fmla="*/ 0 w 90"/>
                    <a:gd name="T13" fmla="*/ 12 h 25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w 90"/>
                    <a:gd name="T22" fmla="*/ 0 h 256"/>
                    <a:gd name="T23" fmla="*/ 90 w 90"/>
                    <a:gd name="T24" fmla="*/ 256 h 256"/>
                  </a:gdLst>
                  <a:ahLst/>
                  <a:cxnLst>
                    <a:cxn ang="T14">
                      <a:pos x="T0" y="T1"/>
                    </a:cxn>
                    <a:cxn ang="T15">
                      <a:pos x="T2" y="T3"/>
                    </a:cxn>
                    <a:cxn ang="T16">
                      <a:pos x="T4" y="T5"/>
                    </a:cxn>
                    <a:cxn ang="T17">
                      <a:pos x="T6" y="T7"/>
                    </a:cxn>
                    <a:cxn ang="T18">
                      <a:pos x="T8" y="T9"/>
                    </a:cxn>
                    <a:cxn ang="T19">
                      <a:pos x="T10" y="T11"/>
                    </a:cxn>
                    <a:cxn ang="T20">
                      <a:pos x="T12" y="T13"/>
                    </a:cxn>
                  </a:cxnLst>
                  <a:rect l="T21" t="T22" r="T23" b="T24"/>
                  <a:pathLst>
                    <a:path w="90" h="256">
                      <a:moveTo>
                        <a:pt x="0" y="12"/>
                      </a:moveTo>
                      <a:lnTo>
                        <a:pt x="0" y="255"/>
                      </a:lnTo>
                      <a:lnTo>
                        <a:pt x="89" y="255"/>
                      </a:lnTo>
                      <a:lnTo>
                        <a:pt x="89" y="16"/>
                      </a:lnTo>
                      <a:lnTo>
                        <a:pt x="56" y="0"/>
                      </a:lnTo>
                      <a:lnTo>
                        <a:pt x="29" y="2"/>
                      </a:lnTo>
                      <a:lnTo>
                        <a:pt x="0" y="12"/>
                      </a:lnTo>
                    </a:path>
                  </a:pathLst>
                </a:custGeom>
                <a:solidFill>
                  <a:srgbClr val="FF0000"/>
                </a:solidFill>
                <a:ln w="12700" cap="rnd" cmpd="sng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</p:spPr>
              <p:txBody>
                <a:bodyPr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</p:grpSp>
          <p:sp>
            <p:nvSpPr>
              <p:cNvPr id="120" name="Ellipse 119">
                <a:extLst>
                  <a:ext uri="{FF2B5EF4-FFF2-40B4-BE49-F238E27FC236}">
                    <a16:creationId xmlns:a16="http://schemas.microsoft.com/office/drawing/2014/main" id="{61F7A3E5-5359-E2AB-F73E-B8F89B23AB7C}"/>
                  </a:ext>
                </a:extLst>
              </p:cNvPr>
              <p:cNvSpPr/>
              <p:nvPr/>
            </p:nvSpPr>
            <p:spPr>
              <a:xfrm>
                <a:off x="3188600" y="1177001"/>
                <a:ext cx="45946" cy="23814"/>
              </a:xfrm>
              <a:prstGeom prst="ellipse">
                <a:avLst/>
              </a:prstGeom>
              <a:solidFill>
                <a:sysClr val="window" lastClr="FFFFFF">
                  <a:lumMod val="85000"/>
                  <a:alpha val="58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1" name="Ellipse 120">
                <a:extLst>
                  <a:ext uri="{FF2B5EF4-FFF2-40B4-BE49-F238E27FC236}">
                    <a16:creationId xmlns:a16="http://schemas.microsoft.com/office/drawing/2014/main" id="{4495F1D5-C405-E480-AAE1-5CF45EE2CA19}"/>
                  </a:ext>
                </a:extLst>
              </p:cNvPr>
              <p:cNvSpPr/>
              <p:nvPr/>
            </p:nvSpPr>
            <p:spPr>
              <a:xfrm flipV="1">
                <a:off x="3715283" y="1190696"/>
                <a:ext cx="55306" cy="25989"/>
              </a:xfrm>
              <a:prstGeom prst="ellipse">
                <a:avLst/>
              </a:prstGeom>
              <a:solidFill>
                <a:sysClr val="window" lastClr="FFFFFF">
                  <a:lumMod val="85000"/>
                  <a:alpha val="58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2" name="Ellipse 121">
                <a:extLst>
                  <a:ext uri="{FF2B5EF4-FFF2-40B4-BE49-F238E27FC236}">
                    <a16:creationId xmlns:a16="http://schemas.microsoft.com/office/drawing/2014/main" id="{DDBD71B0-FA97-8ADE-30A9-28425D93B381}"/>
                  </a:ext>
                </a:extLst>
              </p:cNvPr>
              <p:cNvSpPr/>
              <p:nvPr/>
            </p:nvSpPr>
            <p:spPr>
              <a:xfrm>
                <a:off x="3855676" y="1167405"/>
                <a:ext cx="45946" cy="23814"/>
              </a:xfrm>
              <a:prstGeom prst="ellipse">
                <a:avLst/>
              </a:prstGeom>
              <a:solidFill>
                <a:sysClr val="window" lastClr="FFFFFF">
                  <a:lumMod val="85000"/>
                  <a:alpha val="58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3" name="Ellipse 122">
                <a:extLst>
                  <a:ext uri="{FF2B5EF4-FFF2-40B4-BE49-F238E27FC236}">
                    <a16:creationId xmlns:a16="http://schemas.microsoft.com/office/drawing/2014/main" id="{75A48B6C-B525-58AA-363C-50D11DE0C69E}"/>
                  </a:ext>
                </a:extLst>
              </p:cNvPr>
              <p:cNvSpPr/>
              <p:nvPr/>
            </p:nvSpPr>
            <p:spPr>
              <a:xfrm>
                <a:off x="3567234" y="1172639"/>
                <a:ext cx="45946" cy="23814"/>
              </a:xfrm>
              <a:prstGeom prst="ellipse">
                <a:avLst/>
              </a:prstGeom>
              <a:solidFill>
                <a:sysClr val="window" lastClr="FFFFFF">
                  <a:lumMod val="85000"/>
                  <a:alpha val="58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4" name="Ellipse 123">
                <a:extLst>
                  <a:ext uri="{FF2B5EF4-FFF2-40B4-BE49-F238E27FC236}">
                    <a16:creationId xmlns:a16="http://schemas.microsoft.com/office/drawing/2014/main" id="{BB8284E3-15B0-1AD6-725A-812D5BB9FF5C}"/>
                  </a:ext>
                </a:extLst>
              </p:cNvPr>
              <p:cNvSpPr/>
              <p:nvPr/>
            </p:nvSpPr>
            <p:spPr>
              <a:xfrm>
                <a:off x="3371535" y="1134257"/>
                <a:ext cx="36580" cy="37504"/>
              </a:xfrm>
              <a:prstGeom prst="ellipse">
                <a:avLst/>
              </a:prstGeom>
              <a:solidFill>
                <a:srgbClr val="000000">
                  <a:alpha val="58000"/>
                </a:srgbClr>
              </a:solidFill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5" name="Ellipse 124">
                <a:extLst>
                  <a:ext uri="{FF2B5EF4-FFF2-40B4-BE49-F238E27FC236}">
                    <a16:creationId xmlns:a16="http://schemas.microsoft.com/office/drawing/2014/main" id="{A3E885E1-C70E-54B4-6A9B-7EB0BF0374A8}"/>
                  </a:ext>
                </a:extLst>
              </p:cNvPr>
              <p:cNvSpPr/>
              <p:nvPr/>
            </p:nvSpPr>
            <p:spPr>
              <a:xfrm>
                <a:off x="4041163" y="1129894"/>
                <a:ext cx="36580" cy="37504"/>
              </a:xfrm>
              <a:prstGeom prst="ellipse">
                <a:avLst/>
              </a:prstGeom>
              <a:solidFill>
                <a:srgbClr val="000000">
                  <a:alpha val="58000"/>
                </a:srgbClr>
              </a:solidFill>
              <a:ln w="6350" cap="flat" cmpd="sng" algn="ctr">
                <a:solidFill>
                  <a:sysClr val="window" lastClr="FFFFFF">
                    <a:lumMod val="50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6" name="Ellipse 125">
                <a:extLst>
                  <a:ext uri="{FF2B5EF4-FFF2-40B4-BE49-F238E27FC236}">
                    <a16:creationId xmlns:a16="http://schemas.microsoft.com/office/drawing/2014/main" id="{5D2EB12F-53A3-1728-5618-88DA6A903AB9}"/>
                  </a:ext>
                </a:extLst>
              </p:cNvPr>
              <p:cNvSpPr/>
              <p:nvPr/>
            </p:nvSpPr>
            <p:spPr>
              <a:xfrm>
                <a:off x="3985857" y="1167405"/>
                <a:ext cx="45946" cy="23814"/>
              </a:xfrm>
              <a:prstGeom prst="ellipse">
                <a:avLst/>
              </a:prstGeom>
              <a:solidFill>
                <a:sysClr val="window" lastClr="FFFFFF">
                  <a:lumMod val="85000"/>
                  <a:alpha val="58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27" name="Ellipse 126">
                <a:extLst>
                  <a:ext uri="{FF2B5EF4-FFF2-40B4-BE49-F238E27FC236}">
                    <a16:creationId xmlns:a16="http://schemas.microsoft.com/office/drawing/2014/main" id="{4B2630A2-E23E-D5CC-8ED8-29B0B065697F}"/>
                  </a:ext>
                </a:extLst>
              </p:cNvPr>
              <p:cNvSpPr/>
              <p:nvPr/>
            </p:nvSpPr>
            <p:spPr>
              <a:xfrm>
                <a:off x="4155179" y="1165659"/>
                <a:ext cx="45946" cy="23814"/>
              </a:xfrm>
              <a:prstGeom prst="ellipse">
                <a:avLst/>
              </a:prstGeom>
              <a:solidFill>
                <a:sysClr val="window" lastClr="FFFFFF">
                  <a:lumMod val="85000"/>
                  <a:alpha val="58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192" name="Ellipse 8191">
                <a:extLst>
                  <a:ext uri="{FF2B5EF4-FFF2-40B4-BE49-F238E27FC236}">
                    <a16:creationId xmlns:a16="http://schemas.microsoft.com/office/drawing/2014/main" id="{54BD2103-59A7-63C9-C56C-F715B087D6E9}"/>
                  </a:ext>
                </a:extLst>
              </p:cNvPr>
              <p:cNvSpPr/>
              <p:nvPr/>
            </p:nvSpPr>
            <p:spPr>
              <a:xfrm>
                <a:off x="3368983" y="1178746"/>
                <a:ext cx="45946" cy="23814"/>
              </a:xfrm>
              <a:prstGeom prst="ellipse">
                <a:avLst/>
              </a:prstGeom>
              <a:solidFill>
                <a:sysClr val="window" lastClr="FFFFFF">
                  <a:lumMod val="85000"/>
                  <a:alpha val="58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193" name="Ellipse 8192">
                <a:extLst>
                  <a:ext uri="{FF2B5EF4-FFF2-40B4-BE49-F238E27FC236}">
                    <a16:creationId xmlns:a16="http://schemas.microsoft.com/office/drawing/2014/main" id="{427AB1BB-F389-7099-FA6A-87735E09ED27}"/>
                  </a:ext>
                </a:extLst>
              </p:cNvPr>
              <p:cNvSpPr/>
              <p:nvPr/>
            </p:nvSpPr>
            <p:spPr>
              <a:xfrm>
                <a:off x="4447024" y="1177000"/>
                <a:ext cx="45946" cy="23814"/>
              </a:xfrm>
              <a:prstGeom prst="ellipse">
                <a:avLst/>
              </a:prstGeom>
              <a:solidFill>
                <a:sysClr val="window" lastClr="FFFFFF">
                  <a:lumMod val="85000"/>
                  <a:alpha val="58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8195" name="Groupe 131">
                <a:extLst>
                  <a:ext uri="{FF2B5EF4-FFF2-40B4-BE49-F238E27FC236}">
                    <a16:creationId xmlns:a16="http://schemas.microsoft.com/office/drawing/2014/main" id="{809C8265-EAC1-0CF7-448B-82977EF2D236}"/>
                  </a:ext>
                </a:extLst>
              </p:cNvPr>
              <p:cNvGrpSpPr/>
              <p:nvPr/>
            </p:nvGrpSpPr>
            <p:grpSpPr>
              <a:xfrm>
                <a:off x="864969" y="3335521"/>
                <a:ext cx="141035" cy="284360"/>
                <a:chOff x="4267107" y="967221"/>
                <a:chExt cx="850154" cy="1973216"/>
              </a:xfrm>
            </p:grpSpPr>
            <p:sp>
              <p:nvSpPr>
                <p:cNvPr id="8224" name="Forme libre 69">
                  <a:extLst>
                    <a:ext uri="{FF2B5EF4-FFF2-40B4-BE49-F238E27FC236}">
                      <a16:creationId xmlns:a16="http://schemas.microsoft.com/office/drawing/2014/main" id="{6337D4A8-C6B6-27D5-D653-C39ABA0F533D}"/>
                    </a:ext>
                  </a:extLst>
                </p:cNvPr>
                <p:cNvSpPr/>
                <p:nvPr/>
              </p:nvSpPr>
              <p:spPr>
                <a:xfrm>
                  <a:off x="4281203" y="1455769"/>
                  <a:ext cx="834887" cy="1484668"/>
                </a:xfrm>
                <a:custGeom>
                  <a:avLst/>
                  <a:gdLst>
                    <a:gd name="connsiteX0" fmla="*/ 735496 w 1224501"/>
                    <a:gd name="connsiteY0" fmla="*/ 0 h 1494845"/>
                    <a:gd name="connsiteX1" fmla="*/ 735496 w 1224501"/>
                    <a:gd name="connsiteY1" fmla="*/ 155051 h 1494845"/>
                    <a:gd name="connsiteX2" fmla="*/ 886571 w 1224501"/>
                    <a:gd name="connsiteY2" fmla="*/ 174929 h 1494845"/>
                    <a:gd name="connsiteX3" fmla="*/ 906449 w 1224501"/>
                    <a:gd name="connsiteY3" fmla="*/ 83489 h 1494845"/>
                    <a:gd name="connsiteX4" fmla="*/ 1156915 w 1224501"/>
                    <a:gd name="connsiteY4" fmla="*/ 79513 h 1494845"/>
                    <a:gd name="connsiteX5" fmla="*/ 1192696 w 1224501"/>
                    <a:gd name="connsiteY5" fmla="*/ 254442 h 1494845"/>
                    <a:gd name="connsiteX6" fmla="*/ 1224501 w 1224501"/>
                    <a:gd name="connsiteY6" fmla="*/ 783204 h 1494845"/>
                    <a:gd name="connsiteX7" fmla="*/ 1184745 w 1224501"/>
                    <a:gd name="connsiteY7" fmla="*/ 914400 h 1494845"/>
                    <a:gd name="connsiteX8" fmla="*/ 934279 w 1224501"/>
                    <a:gd name="connsiteY8" fmla="*/ 918376 h 1494845"/>
                    <a:gd name="connsiteX9" fmla="*/ 922352 w 1224501"/>
                    <a:gd name="connsiteY9" fmla="*/ 807058 h 1494845"/>
                    <a:gd name="connsiteX10" fmla="*/ 755374 w 1224501"/>
                    <a:gd name="connsiteY10" fmla="*/ 815009 h 1494845"/>
                    <a:gd name="connsiteX11" fmla="*/ 755374 w 1224501"/>
                    <a:gd name="connsiteY11" fmla="*/ 974035 h 1494845"/>
                    <a:gd name="connsiteX12" fmla="*/ 834887 w 1224501"/>
                    <a:gd name="connsiteY12" fmla="*/ 1005840 h 1494845"/>
                    <a:gd name="connsiteX13" fmla="*/ 826936 w 1224501"/>
                    <a:gd name="connsiteY13" fmla="*/ 1240404 h 1494845"/>
                    <a:gd name="connsiteX14" fmla="*/ 803082 w 1224501"/>
                    <a:gd name="connsiteY14" fmla="*/ 1288111 h 1494845"/>
                    <a:gd name="connsiteX15" fmla="*/ 679837 w 1224501"/>
                    <a:gd name="connsiteY15" fmla="*/ 1323892 h 1494845"/>
                    <a:gd name="connsiteX16" fmla="*/ 671886 w 1224501"/>
                    <a:gd name="connsiteY16" fmla="*/ 1478943 h 1494845"/>
                    <a:gd name="connsiteX17" fmla="*/ 580446 w 1224501"/>
                    <a:gd name="connsiteY17" fmla="*/ 1494845 h 1494845"/>
                    <a:gd name="connsiteX18" fmla="*/ 166978 w 1224501"/>
                    <a:gd name="connsiteY18" fmla="*/ 1474967 h 1494845"/>
                    <a:gd name="connsiteX19" fmla="*/ 170953 w 1224501"/>
                    <a:gd name="connsiteY19" fmla="*/ 1311965 h 1494845"/>
                    <a:gd name="connsiteX20" fmla="*/ 0 w 1224501"/>
                    <a:gd name="connsiteY20" fmla="*/ 1268233 h 1494845"/>
                    <a:gd name="connsiteX21" fmla="*/ 0 w 1224501"/>
                    <a:gd name="connsiteY21" fmla="*/ 1013791 h 1494845"/>
                    <a:gd name="connsiteX22" fmla="*/ 63611 w 1224501"/>
                    <a:gd name="connsiteY22" fmla="*/ 962108 h 1494845"/>
                    <a:gd name="connsiteX23" fmla="*/ 87465 w 1224501"/>
                    <a:gd name="connsiteY23" fmla="*/ 858741 h 1494845"/>
                    <a:gd name="connsiteX24" fmla="*/ 111319 w 1224501"/>
                    <a:gd name="connsiteY24" fmla="*/ 771277 h 1494845"/>
                    <a:gd name="connsiteX25" fmla="*/ 103367 w 1224501"/>
                    <a:gd name="connsiteY25" fmla="*/ 35781 h 1494845"/>
                    <a:gd name="connsiteX0" fmla="*/ 735496 w 1224501"/>
                    <a:gd name="connsiteY0" fmla="*/ 0 h 1494845"/>
                    <a:gd name="connsiteX1" fmla="*/ 731521 w 1224501"/>
                    <a:gd name="connsiteY1" fmla="*/ 55660 h 1494845"/>
                    <a:gd name="connsiteX2" fmla="*/ 735496 w 1224501"/>
                    <a:gd name="connsiteY2" fmla="*/ 155051 h 1494845"/>
                    <a:gd name="connsiteX3" fmla="*/ 886571 w 1224501"/>
                    <a:gd name="connsiteY3" fmla="*/ 174929 h 1494845"/>
                    <a:gd name="connsiteX4" fmla="*/ 906449 w 1224501"/>
                    <a:gd name="connsiteY4" fmla="*/ 83489 h 1494845"/>
                    <a:gd name="connsiteX5" fmla="*/ 1156915 w 1224501"/>
                    <a:gd name="connsiteY5" fmla="*/ 79513 h 1494845"/>
                    <a:gd name="connsiteX6" fmla="*/ 1192696 w 1224501"/>
                    <a:gd name="connsiteY6" fmla="*/ 254442 h 1494845"/>
                    <a:gd name="connsiteX7" fmla="*/ 1224501 w 1224501"/>
                    <a:gd name="connsiteY7" fmla="*/ 783204 h 1494845"/>
                    <a:gd name="connsiteX8" fmla="*/ 1184745 w 1224501"/>
                    <a:gd name="connsiteY8" fmla="*/ 914400 h 1494845"/>
                    <a:gd name="connsiteX9" fmla="*/ 934279 w 1224501"/>
                    <a:gd name="connsiteY9" fmla="*/ 918376 h 1494845"/>
                    <a:gd name="connsiteX10" fmla="*/ 922352 w 1224501"/>
                    <a:gd name="connsiteY10" fmla="*/ 807058 h 1494845"/>
                    <a:gd name="connsiteX11" fmla="*/ 755374 w 1224501"/>
                    <a:gd name="connsiteY11" fmla="*/ 815009 h 1494845"/>
                    <a:gd name="connsiteX12" fmla="*/ 755374 w 1224501"/>
                    <a:gd name="connsiteY12" fmla="*/ 974035 h 1494845"/>
                    <a:gd name="connsiteX13" fmla="*/ 834887 w 1224501"/>
                    <a:gd name="connsiteY13" fmla="*/ 1005840 h 1494845"/>
                    <a:gd name="connsiteX14" fmla="*/ 826936 w 1224501"/>
                    <a:gd name="connsiteY14" fmla="*/ 1240404 h 1494845"/>
                    <a:gd name="connsiteX15" fmla="*/ 803082 w 1224501"/>
                    <a:gd name="connsiteY15" fmla="*/ 1288111 h 1494845"/>
                    <a:gd name="connsiteX16" fmla="*/ 679837 w 1224501"/>
                    <a:gd name="connsiteY16" fmla="*/ 1323892 h 1494845"/>
                    <a:gd name="connsiteX17" fmla="*/ 671886 w 1224501"/>
                    <a:gd name="connsiteY17" fmla="*/ 1478943 h 1494845"/>
                    <a:gd name="connsiteX18" fmla="*/ 580446 w 1224501"/>
                    <a:gd name="connsiteY18" fmla="*/ 1494845 h 1494845"/>
                    <a:gd name="connsiteX19" fmla="*/ 166978 w 1224501"/>
                    <a:gd name="connsiteY19" fmla="*/ 1474967 h 1494845"/>
                    <a:gd name="connsiteX20" fmla="*/ 170953 w 1224501"/>
                    <a:gd name="connsiteY20" fmla="*/ 1311965 h 1494845"/>
                    <a:gd name="connsiteX21" fmla="*/ 0 w 1224501"/>
                    <a:gd name="connsiteY21" fmla="*/ 1268233 h 1494845"/>
                    <a:gd name="connsiteX22" fmla="*/ 0 w 1224501"/>
                    <a:gd name="connsiteY22" fmla="*/ 1013791 h 1494845"/>
                    <a:gd name="connsiteX23" fmla="*/ 63611 w 1224501"/>
                    <a:gd name="connsiteY23" fmla="*/ 962108 h 1494845"/>
                    <a:gd name="connsiteX24" fmla="*/ 87465 w 1224501"/>
                    <a:gd name="connsiteY24" fmla="*/ 858741 h 1494845"/>
                    <a:gd name="connsiteX25" fmla="*/ 111319 w 1224501"/>
                    <a:gd name="connsiteY25" fmla="*/ 771277 h 1494845"/>
                    <a:gd name="connsiteX26" fmla="*/ 103367 w 1224501"/>
                    <a:gd name="connsiteY26" fmla="*/ 35781 h 1494845"/>
                    <a:gd name="connsiteX0" fmla="*/ 99391 w 1224501"/>
                    <a:gd name="connsiteY0" fmla="*/ 7951 h 1459064"/>
                    <a:gd name="connsiteX1" fmla="*/ 731521 w 1224501"/>
                    <a:gd name="connsiteY1" fmla="*/ 19879 h 1459064"/>
                    <a:gd name="connsiteX2" fmla="*/ 735496 w 1224501"/>
                    <a:gd name="connsiteY2" fmla="*/ 119270 h 1459064"/>
                    <a:gd name="connsiteX3" fmla="*/ 886571 w 1224501"/>
                    <a:gd name="connsiteY3" fmla="*/ 139148 h 1459064"/>
                    <a:gd name="connsiteX4" fmla="*/ 906449 w 1224501"/>
                    <a:gd name="connsiteY4" fmla="*/ 47708 h 1459064"/>
                    <a:gd name="connsiteX5" fmla="*/ 1156915 w 1224501"/>
                    <a:gd name="connsiteY5" fmla="*/ 43732 h 1459064"/>
                    <a:gd name="connsiteX6" fmla="*/ 1192696 w 1224501"/>
                    <a:gd name="connsiteY6" fmla="*/ 218661 h 1459064"/>
                    <a:gd name="connsiteX7" fmla="*/ 1224501 w 1224501"/>
                    <a:gd name="connsiteY7" fmla="*/ 747423 h 1459064"/>
                    <a:gd name="connsiteX8" fmla="*/ 1184745 w 1224501"/>
                    <a:gd name="connsiteY8" fmla="*/ 878619 h 1459064"/>
                    <a:gd name="connsiteX9" fmla="*/ 934279 w 1224501"/>
                    <a:gd name="connsiteY9" fmla="*/ 882595 h 1459064"/>
                    <a:gd name="connsiteX10" fmla="*/ 922352 w 1224501"/>
                    <a:gd name="connsiteY10" fmla="*/ 771277 h 1459064"/>
                    <a:gd name="connsiteX11" fmla="*/ 755374 w 1224501"/>
                    <a:gd name="connsiteY11" fmla="*/ 779228 h 1459064"/>
                    <a:gd name="connsiteX12" fmla="*/ 755374 w 1224501"/>
                    <a:gd name="connsiteY12" fmla="*/ 938254 h 1459064"/>
                    <a:gd name="connsiteX13" fmla="*/ 834887 w 1224501"/>
                    <a:gd name="connsiteY13" fmla="*/ 970059 h 1459064"/>
                    <a:gd name="connsiteX14" fmla="*/ 826936 w 1224501"/>
                    <a:gd name="connsiteY14" fmla="*/ 1204623 h 1459064"/>
                    <a:gd name="connsiteX15" fmla="*/ 803082 w 1224501"/>
                    <a:gd name="connsiteY15" fmla="*/ 1252330 h 1459064"/>
                    <a:gd name="connsiteX16" fmla="*/ 679837 w 1224501"/>
                    <a:gd name="connsiteY16" fmla="*/ 1288111 h 1459064"/>
                    <a:gd name="connsiteX17" fmla="*/ 671886 w 1224501"/>
                    <a:gd name="connsiteY17" fmla="*/ 1443162 h 1459064"/>
                    <a:gd name="connsiteX18" fmla="*/ 580446 w 1224501"/>
                    <a:gd name="connsiteY18" fmla="*/ 1459064 h 1459064"/>
                    <a:gd name="connsiteX19" fmla="*/ 166978 w 1224501"/>
                    <a:gd name="connsiteY19" fmla="*/ 1439186 h 1459064"/>
                    <a:gd name="connsiteX20" fmla="*/ 170953 w 1224501"/>
                    <a:gd name="connsiteY20" fmla="*/ 1276184 h 1459064"/>
                    <a:gd name="connsiteX21" fmla="*/ 0 w 1224501"/>
                    <a:gd name="connsiteY21" fmla="*/ 1232452 h 1459064"/>
                    <a:gd name="connsiteX22" fmla="*/ 0 w 1224501"/>
                    <a:gd name="connsiteY22" fmla="*/ 978010 h 1459064"/>
                    <a:gd name="connsiteX23" fmla="*/ 63611 w 1224501"/>
                    <a:gd name="connsiteY23" fmla="*/ 926327 h 1459064"/>
                    <a:gd name="connsiteX24" fmla="*/ 87465 w 1224501"/>
                    <a:gd name="connsiteY24" fmla="*/ 822960 h 1459064"/>
                    <a:gd name="connsiteX25" fmla="*/ 111319 w 1224501"/>
                    <a:gd name="connsiteY25" fmla="*/ 735496 h 1459064"/>
                    <a:gd name="connsiteX26" fmla="*/ 103367 w 1224501"/>
                    <a:gd name="connsiteY26" fmla="*/ 0 h 1459064"/>
                    <a:gd name="connsiteX0" fmla="*/ 99391 w 1224501"/>
                    <a:gd name="connsiteY0" fmla="*/ 7951 h 1459064"/>
                    <a:gd name="connsiteX1" fmla="*/ 739473 w 1224501"/>
                    <a:gd name="connsiteY1" fmla="*/ 0 h 1459064"/>
                    <a:gd name="connsiteX2" fmla="*/ 735496 w 1224501"/>
                    <a:gd name="connsiteY2" fmla="*/ 119270 h 1459064"/>
                    <a:gd name="connsiteX3" fmla="*/ 886571 w 1224501"/>
                    <a:gd name="connsiteY3" fmla="*/ 139148 h 1459064"/>
                    <a:gd name="connsiteX4" fmla="*/ 906449 w 1224501"/>
                    <a:gd name="connsiteY4" fmla="*/ 47708 h 1459064"/>
                    <a:gd name="connsiteX5" fmla="*/ 1156915 w 1224501"/>
                    <a:gd name="connsiteY5" fmla="*/ 43732 h 1459064"/>
                    <a:gd name="connsiteX6" fmla="*/ 1192696 w 1224501"/>
                    <a:gd name="connsiteY6" fmla="*/ 218661 h 1459064"/>
                    <a:gd name="connsiteX7" fmla="*/ 1224501 w 1224501"/>
                    <a:gd name="connsiteY7" fmla="*/ 747423 h 1459064"/>
                    <a:gd name="connsiteX8" fmla="*/ 1184745 w 1224501"/>
                    <a:gd name="connsiteY8" fmla="*/ 878619 h 1459064"/>
                    <a:gd name="connsiteX9" fmla="*/ 934279 w 1224501"/>
                    <a:gd name="connsiteY9" fmla="*/ 882595 h 1459064"/>
                    <a:gd name="connsiteX10" fmla="*/ 922352 w 1224501"/>
                    <a:gd name="connsiteY10" fmla="*/ 771277 h 1459064"/>
                    <a:gd name="connsiteX11" fmla="*/ 755374 w 1224501"/>
                    <a:gd name="connsiteY11" fmla="*/ 779228 h 1459064"/>
                    <a:gd name="connsiteX12" fmla="*/ 755374 w 1224501"/>
                    <a:gd name="connsiteY12" fmla="*/ 938254 h 1459064"/>
                    <a:gd name="connsiteX13" fmla="*/ 834887 w 1224501"/>
                    <a:gd name="connsiteY13" fmla="*/ 970059 h 1459064"/>
                    <a:gd name="connsiteX14" fmla="*/ 826936 w 1224501"/>
                    <a:gd name="connsiteY14" fmla="*/ 1204623 h 1459064"/>
                    <a:gd name="connsiteX15" fmla="*/ 803082 w 1224501"/>
                    <a:gd name="connsiteY15" fmla="*/ 1252330 h 1459064"/>
                    <a:gd name="connsiteX16" fmla="*/ 679837 w 1224501"/>
                    <a:gd name="connsiteY16" fmla="*/ 1288111 h 1459064"/>
                    <a:gd name="connsiteX17" fmla="*/ 671886 w 1224501"/>
                    <a:gd name="connsiteY17" fmla="*/ 1443162 h 1459064"/>
                    <a:gd name="connsiteX18" fmla="*/ 580446 w 1224501"/>
                    <a:gd name="connsiteY18" fmla="*/ 1459064 h 1459064"/>
                    <a:gd name="connsiteX19" fmla="*/ 166978 w 1224501"/>
                    <a:gd name="connsiteY19" fmla="*/ 1439186 h 1459064"/>
                    <a:gd name="connsiteX20" fmla="*/ 170953 w 1224501"/>
                    <a:gd name="connsiteY20" fmla="*/ 1276184 h 1459064"/>
                    <a:gd name="connsiteX21" fmla="*/ 0 w 1224501"/>
                    <a:gd name="connsiteY21" fmla="*/ 1232452 h 1459064"/>
                    <a:gd name="connsiteX22" fmla="*/ 0 w 1224501"/>
                    <a:gd name="connsiteY22" fmla="*/ 978010 h 1459064"/>
                    <a:gd name="connsiteX23" fmla="*/ 63611 w 1224501"/>
                    <a:gd name="connsiteY23" fmla="*/ 926327 h 1459064"/>
                    <a:gd name="connsiteX24" fmla="*/ 87465 w 1224501"/>
                    <a:gd name="connsiteY24" fmla="*/ 822960 h 1459064"/>
                    <a:gd name="connsiteX25" fmla="*/ 111319 w 1224501"/>
                    <a:gd name="connsiteY25" fmla="*/ 735496 h 1459064"/>
                    <a:gd name="connsiteX26" fmla="*/ 103367 w 1224501"/>
                    <a:gd name="connsiteY26" fmla="*/ 0 h 1459064"/>
                    <a:gd name="connsiteX0" fmla="*/ 99391 w 1224501"/>
                    <a:gd name="connsiteY0" fmla="*/ 7951 h 1459064"/>
                    <a:gd name="connsiteX1" fmla="*/ 739473 w 1224501"/>
                    <a:gd name="connsiteY1" fmla="*/ 0 h 1459064"/>
                    <a:gd name="connsiteX2" fmla="*/ 735496 w 1224501"/>
                    <a:gd name="connsiteY2" fmla="*/ 119270 h 1459064"/>
                    <a:gd name="connsiteX3" fmla="*/ 886571 w 1224501"/>
                    <a:gd name="connsiteY3" fmla="*/ 139148 h 1459064"/>
                    <a:gd name="connsiteX4" fmla="*/ 906449 w 1224501"/>
                    <a:gd name="connsiteY4" fmla="*/ 47708 h 1459064"/>
                    <a:gd name="connsiteX5" fmla="*/ 1164231 w 1224501"/>
                    <a:gd name="connsiteY5" fmla="*/ 142487 h 1459064"/>
                    <a:gd name="connsiteX6" fmla="*/ 1192696 w 1224501"/>
                    <a:gd name="connsiteY6" fmla="*/ 218661 h 1459064"/>
                    <a:gd name="connsiteX7" fmla="*/ 1224501 w 1224501"/>
                    <a:gd name="connsiteY7" fmla="*/ 747423 h 1459064"/>
                    <a:gd name="connsiteX8" fmla="*/ 1184745 w 1224501"/>
                    <a:gd name="connsiteY8" fmla="*/ 878619 h 1459064"/>
                    <a:gd name="connsiteX9" fmla="*/ 934279 w 1224501"/>
                    <a:gd name="connsiteY9" fmla="*/ 882595 h 1459064"/>
                    <a:gd name="connsiteX10" fmla="*/ 922352 w 1224501"/>
                    <a:gd name="connsiteY10" fmla="*/ 771277 h 1459064"/>
                    <a:gd name="connsiteX11" fmla="*/ 755374 w 1224501"/>
                    <a:gd name="connsiteY11" fmla="*/ 779228 h 1459064"/>
                    <a:gd name="connsiteX12" fmla="*/ 755374 w 1224501"/>
                    <a:gd name="connsiteY12" fmla="*/ 938254 h 1459064"/>
                    <a:gd name="connsiteX13" fmla="*/ 834887 w 1224501"/>
                    <a:gd name="connsiteY13" fmla="*/ 970059 h 1459064"/>
                    <a:gd name="connsiteX14" fmla="*/ 826936 w 1224501"/>
                    <a:gd name="connsiteY14" fmla="*/ 1204623 h 1459064"/>
                    <a:gd name="connsiteX15" fmla="*/ 803082 w 1224501"/>
                    <a:gd name="connsiteY15" fmla="*/ 1252330 h 1459064"/>
                    <a:gd name="connsiteX16" fmla="*/ 679837 w 1224501"/>
                    <a:gd name="connsiteY16" fmla="*/ 1288111 h 1459064"/>
                    <a:gd name="connsiteX17" fmla="*/ 671886 w 1224501"/>
                    <a:gd name="connsiteY17" fmla="*/ 1443162 h 1459064"/>
                    <a:gd name="connsiteX18" fmla="*/ 580446 w 1224501"/>
                    <a:gd name="connsiteY18" fmla="*/ 1459064 h 1459064"/>
                    <a:gd name="connsiteX19" fmla="*/ 166978 w 1224501"/>
                    <a:gd name="connsiteY19" fmla="*/ 1439186 h 1459064"/>
                    <a:gd name="connsiteX20" fmla="*/ 170953 w 1224501"/>
                    <a:gd name="connsiteY20" fmla="*/ 1276184 h 1459064"/>
                    <a:gd name="connsiteX21" fmla="*/ 0 w 1224501"/>
                    <a:gd name="connsiteY21" fmla="*/ 1232452 h 1459064"/>
                    <a:gd name="connsiteX22" fmla="*/ 0 w 1224501"/>
                    <a:gd name="connsiteY22" fmla="*/ 978010 h 1459064"/>
                    <a:gd name="connsiteX23" fmla="*/ 63611 w 1224501"/>
                    <a:gd name="connsiteY23" fmla="*/ 926327 h 1459064"/>
                    <a:gd name="connsiteX24" fmla="*/ 87465 w 1224501"/>
                    <a:gd name="connsiteY24" fmla="*/ 822960 h 1459064"/>
                    <a:gd name="connsiteX25" fmla="*/ 111319 w 1224501"/>
                    <a:gd name="connsiteY25" fmla="*/ 735496 h 1459064"/>
                    <a:gd name="connsiteX26" fmla="*/ 103367 w 1224501"/>
                    <a:gd name="connsiteY26" fmla="*/ 0 h 1459064"/>
                    <a:gd name="connsiteX0" fmla="*/ 99391 w 1224501"/>
                    <a:gd name="connsiteY0" fmla="*/ 7951 h 1459064"/>
                    <a:gd name="connsiteX1" fmla="*/ 739473 w 1224501"/>
                    <a:gd name="connsiteY1" fmla="*/ 0 h 1459064"/>
                    <a:gd name="connsiteX2" fmla="*/ 735496 w 1224501"/>
                    <a:gd name="connsiteY2" fmla="*/ 119270 h 1459064"/>
                    <a:gd name="connsiteX3" fmla="*/ 886571 w 1224501"/>
                    <a:gd name="connsiteY3" fmla="*/ 139148 h 1459064"/>
                    <a:gd name="connsiteX4" fmla="*/ 906449 w 1224501"/>
                    <a:gd name="connsiteY4" fmla="*/ 47708 h 1459064"/>
                    <a:gd name="connsiteX5" fmla="*/ 1153258 w 1224501"/>
                    <a:gd name="connsiteY5" fmla="*/ 54704 h 1459064"/>
                    <a:gd name="connsiteX6" fmla="*/ 1192696 w 1224501"/>
                    <a:gd name="connsiteY6" fmla="*/ 218661 h 1459064"/>
                    <a:gd name="connsiteX7" fmla="*/ 1224501 w 1224501"/>
                    <a:gd name="connsiteY7" fmla="*/ 747423 h 1459064"/>
                    <a:gd name="connsiteX8" fmla="*/ 1184745 w 1224501"/>
                    <a:gd name="connsiteY8" fmla="*/ 878619 h 1459064"/>
                    <a:gd name="connsiteX9" fmla="*/ 934279 w 1224501"/>
                    <a:gd name="connsiteY9" fmla="*/ 882595 h 1459064"/>
                    <a:gd name="connsiteX10" fmla="*/ 922352 w 1224501"/>
                    <a:gd name="connsiteY10" fmla="*/ 771277 h 1459064"/>
                    <a:gd name="connsiteX11" fmla="*/ 755374 w 1224501"/>
                    <a:gd name="connsiteY11" fmla="*/ 779228 h 1459064"/>
                    <a:gd name="connsiteX12" fmla="*/ 755374 w 1224501"/>
                    <a:gd name="connsiteY12" fmla="*/ 938254 h 1459064"/>
                    <a:gd name="connsiteX13" fmla="*/ 834887 w 1224501"/>
                    <a:gd name="connsiteY13" fmla="*/ 970059 h 1459064"/>
                    <a:gd name="connsiteX14" fmla="*/ 826936 w 1224501"/>
                    <a:gd name="connsiteY14" fmla="*/ 1204623 h 1459064"/>
                    <a:gd name="connsiteX15" fmla="*/ 803082 w 1224501"/>
                    <a:gd name="connsiteY15" fmla="*/ 1252330 h 1459064"/>
                    <a:gd name="connsiteX16" fmla="*/ 679837 w 1224501"/>
                    <a:gd name="connsiteY16" fmla="*/ 1288111 h 1459064"/>
                    <a:gd name="connsiteX17" fmla="*/ 671886 w 1224501"/>
                    <a:gd name="connsiteY17" fmla="*/ 1443162 h 1459064"/>
                    <a:gd name="connsiteX18" fmla="*/ 580446 w 1224501"/>
                    <a:gd name="connsiteY18" fmla="*/ 1459064 h 1459064"/>
                    <a:gd name="connsiteX19" fmla="*/ 166978 w 1224501"/>
                    <a:gd name="connsiteY19" fmla="*/ 1439186 h 1459064"/>
                    <a:gd name="connsiteX20" fmla="*/ 170953 w 1224501"/>
                    <a:gd name="connsiteY20" fmla="*/ 1276184 h 1459064"/>
                    <a:gd name="connsiteX21" fmla="*/ 0 w 1224501"/>
                    <a:gd name="connsiteY21" fmla="*/ 1232452 h 1459064"/>
                    <a:gd name="connsiteX22" fmla="*/ 0 w 1224501"/>
                    <a:gd name="connsiteY22" fmla="*/ 978010 h 1459064"/>
                    <a:gd name="connsiteX23" fmla="*/ 63611 w 1224501"/>
                    <a:gd name="connsiteY23" fmla="*/ 926327 h 1459064"/>
                    <a:gd name="connsiteX24" fmla="*/ 87465 w 1224501"/>
                    <a:gd name="connsiteY24" fmla="*/ 822960 h 1459064"/>
                    <a:gd name="connsiteX25" fmla="*/ 111319 w 1224501"/>
                    <a:gd name="connsiteY25" fmla="*/ 735496 h 1459064"/>
                    <a:gd name="connsiteX26" fmla="*/ 103367 w 1224501"/>
                    <a:gd name="connsiteY26" fmla="*/ 0 h 1459064"/>
                    <a:gd name="connsiteX0" fmla="*/ 99391 w 1209871"/>
                    <a:gd name="connsiteY0" fmla="*/ 7951 h 1459064"/>
                    <a:gd name="connsiteX1" fmla="*/ 739473 w 1209871"/>
                    <a:gd name="connsiteY1" fmla="*/ 0 h 1459064"/>
                    <a:gd name="connsiteX2" fmla="*/ 735496 w 1209871"/>
                    <a:gd name="connsiteY2" fmla="*/ 119270 h 1459064"/>
                    <a:gd name="connsiteX3" fmla="*/ 886571 w 1209871"/>
                    <a:gd name="connsiteY3" fmla="*/ 139148 h 1459064"/>
                    <a:gd name="connsiteX4" fmla="*/ 906449 w 1209871"/>
                    <a:gd name="connsiteY4" fmla="*/ 47708 h 1459064"/>
                    <a:gd name="connsiteX5" fmla="*/ 1153258 w 1209871"/>
                    <a:gd name="connsiteY5" fmla="*/ 54704 h 1459064"/>
                    <a:gd name="connsiteX6" fmla="*/ 1192696 w 1209871"/>
                    <a:gd name="connsiteY6" fmla="*/ 218661 h 1459064"/>
                    <a:gd name="connsiteX7" fmla="*/ 1209871 w 1209871"/>
                    <a:gd name="connsiteY7" fmla="*/ 747423 h 1459064"/>
                    <a:gd name="connsiteX8" fmla="*/ 1184745 w 1209871"/>
                    <a:gd name="connsiteY8" fmla="*/ 878619 h 1459064"/>
                    <a:gd name="connsiteX9" fmla="*/ 934279 w 1209871"/>
                    <a:gd name="connsiteY9" fmla="*/ 882595 h 1459064"/>
                    <a:gd name="connsiteX10" fmla="*/ 922352 w 1209871"/>
                    <a:gd name="connsiteY10" fmla="*/ 771277 h 1459064"/>
                    <a:gd name="connsiteX11" fmla="*/ 755374 w 1209871"/>
                    <a:gd name="connsiteY11" fmla="*/ 779228 h 1459064"/>
                    <a:gd name="connsiteX12" fmla="*/ 755374 w 1209871"/>
                    <a:gd name="connsiteY12" fmla="*/ 938254 h 1459064"/>
                    <a:gd name="connsiteX13" fmla="*/ 834887 w 1209871"/>
                    <a:gd name="connsiteY13" fmla="*/ 970059 h 1459064"/>
                    <a:gd name="connsiteX14" fmla="*/ 826936 w 1209871"/>
                    <a:gd name="connsiteY14" fmla="*/ 1204623 h 1459064"/>
                    <a:gd name="connsiteX15" fmla="*/ 803082 w 1209871"/>
                    <a:gd name="connsiteY15" fmla="*/ 1252330 h 1459064"/>
                    <a:gd name="connsiteX16" fmla="*/ 679837 w 1209871"/>
                    <a:gd name="connsiteY16" fmla="*/ 1288111 h 1459064"/>
                    <a:gd name="connsiteX17" fmla="*/ 671886 w 1209871"/>
                    <a:gd name="connsiteY17" fmla="*/ 1443162 h 1459064"/>
                    <a:gd name="connsiteX18" fmla="*/ 580446 w 1209871"/>
                    <a:gd name="connsiteY18" fmla="*/ 1459064 h 1459064"/>
                    <a:gd name="connsiteX19" fmla="*/ 166978 w 1209871"/>
                    <a:gd name="connsiteY19" fmla="*/ 1439186 h 1459064"/>
                    <a:gd name="connsiteX20" fmla="*/ 170953 w 1209871"/>
                    <a:gd name="connsiteY20" fmla="*/ 1276184 h 1459064"/>
                    <a:gd name="connsiteX21" fmla="*/ 0 w 1209871"/>
                    <a:gd name="connsiteY21" fmla="*/ 1232452 h 1459064"/>
                    <a:gd name="connsiteX22" fmla="*/ 0 w 1209871"/>
                    <a:gd name="connsiteY22" fmla="*/ 978010 h 1459064"/>
                    <a:gd name="connsiteX23" fmla="*/ 63611 w 1209871"/>
                    <a:gd name="connsiteY23" fmla="*/ 926327 h 1459064"/>
                    <a:gd name="connsiteX24" fmla="*/ 87465 w 1209871"/>
                    <a:gd name="connsiteY24" fmla="*/ 822960 h 1459064"/>
                    <a:gd name="connsiteX25" fmla="*/ 111319 w 1209871"/>
                    <a:gd name="connsiteY25" fmla="*/ 735496 h 1459064"/>
                    <a:gd name="connsiteX26" fmla="*/ 103367 w 1209871"/>
                    <a:gd name="connsiteY26" fmla="*/ 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19270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53258 w 1210984"/>
                    <a:gd name="connsiteY5" fmla="*/ 5470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79228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80446 w 1210984"/>
                    <a:gd name="connsiteY18" fmla="*/ 1459064 h 1459064"/>
                    <a:gd name="connsiteX19" fmla="*/ 166978 w 1210984"/>
                    <a:gd name="connsiteY19" fmla="*/ 1439186 h 1459064"/>
                    <a:gd name="connsiteX20" fmla="*/ 170953 w 1210984"/>
                    <a:gd name="connsiteY20" fmla="*/ 1276184 h 1459064"/>
                    <a:gd name="connsiteX21" fmla="*/ 0 w 1210984"/>
                    <a:gd name="connsiteY21" fmla="*/ 1232452 h 1459064"/>
                    <a:gd name="connsiteX22" fmla="*/ 0 w 1210984"/>
                    <a:gd name="connsiteY22" fmla="*/ 978010 h 1459064"/>
                    <a:gd name="connsiteX23" fmla="*/ 63611 w 1210984"/>
                    <a:gd name="connsiteY23" fmla="*/ 926327 h 1459064"/>
                    <a:gd name="connsiteX24" fmla="*/ 87465 w 1210984"/>
                    <a:gd name="connsiteY24" fmla="*/ 822960 h 1459064"/>
                    <a:gd name="connsiteX25" fmla="*/ 111319 w 1210984"/>
                    <a:gd name="connsiteY25" fmla="*/ 735496 h 1459064"/>
                    <a:gd name="connsiteX26" fmla="*/ 103367 w 1210984"/>
                    <a:gd name="connsiteY26" fmla="*/ 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19270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53258 w 1210984"/>
                    <a:gd name="connsiteY5" fmla="*/ 5470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68255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80446 w 1210984"/>
                    <a:gd name="connsiteY18" fmla="*/ 1459064 h 1459064"/>
                    <a:gd name="connsiteX19" fmla="*/ 166978 w 1210984"/>
                    <a:gd name="connsiteY19" fmla="*/ 1439186 h 1459064"/>
                    <a:gd name="connsiteX20" fmla="*/ 170953 w 1210984"/>
                    <a:gd name="connsiteY20" fmla="*/ 1276184 h 1459064"/>
                    <a:gd name="connsiteX21" fmla="*/ 0 w 1210984"/>
                    <a:gd name="connsiteY21" fmla="*/ 1232452 h 1459064"/>
                    <a:gd name="connsiteX22" fmla="*/ 0 w 1210984"/>
                    <a:gd name="connsiteY22" fmla="*/ 978010 h 1459064"/>
                    <a:gd name="connsiteX23" fmla="*/ 63611 w 1210984"/>
                    <a:gd name="connsiteY23" fmla="*/ 926327 h 1459064"/>
                    <a:gd name="connsiteX24" fmla="*/ 87465 w 1210984"/>
                    <a:gd name="connsiteY24" fmla="*/ 822960 h 1459064"/>
                    <a:gd name="connsiteX25" fmla="*/ 111319 w 1210984"/>
                    <a:gd name="connsiteY25" fmla="*/ 735496 h 1459064"/>
                    <a:gd name="connsiteX26" fmla="*/ 103367 w 1210984"/>
                    <a:gd name="connsiteY26" fmla="*/ 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37558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53258 w 1210984"/>
                    <a:gd name="connsiteY5" fmla="*/ 5470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68255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80446 w 1210984"/>
                    <a:gd name="connsiteY18" fmla="*/ 1459064 h 1459064"/>
                    <a:gd name="connsiteX19" fmla="*/ 166978 w 1210984"/>
                    <a:gd name="connsiteY19" fmla="*/ 1439186 h 1459064"/>
                    <a:gd name="connsiteX20" fmla="*/ 170953 w 1210984"/>
                    <a:gd name="connsiteY20" fmla="*/ 1276184 h 1459064"/>
                    <a:gd name="connsiteX21" fmla="*/ 0 w 1210984"/>
                    <a:gd name="connsiteY21" fmla="*/ 1232452 h 1459064"/>
                    <a:gd name="connsiteX22" fmla="*/ 0 w 1210984"/>
                    <a:gd name="connsiteY22" fmla="*/ 978010 h 1459064"/>
                    <a:gd name="connsiteX23" fmla="*/ 63611 w 1210984"/>
                    <a:gd name="connsiteY23" fmla="*/ 926327 h 1459064"/>
                    <a:gd name="connsiteX24" fmla="*/ 87465 w 1210984"/>
                    <a:gd name="connsiteY24" fmla="*/ 822960 h 1459064"/>
                    <a:gd name="connsiteX25" fmla="*/ 111319 w 1210984"/>
                    <a:gd name="connsiteY25" fmla="*/ 735496 h 1459064"/>
                    <a:gd name="connsiteX26" fmla="*/ 103367 w 1210984"/>
                    <a:gd name="connsiteY26" fmla="*/ 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37558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53258 w 1210984"/>
                    <a:gd name="connsiteY5" fmla="*/ 5470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68255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80446 w 1210984"/>
                    <a:gd name="connsiteY18" fmla="*/ 1459064 h 1459064"/>
                    <a:gd name="connsiteX19" fmla="*/ 166978 w 1210984"/>
                    <a:gd name="connsiteY19" fmla="*/ 1439186 h 1459064"/>
                    <a:gd name="connsiteX20" fmla="*/ 170953 w 1210984"/>
                    <a:gd name="connsiteY20" fmla="*/ 1276184 h 1459064"/>
                    <a:gd name="connsiteX21" fmla="*/ 0 w 1210984"/>
                    <a:gd name="connsiteY21" fmla="*/ 1232452 h 1459064"/>
                    <a:gd name="connsiteX22" fmla="*/ 0 w 1210984"/>
                    <a:gd name="connsiteY22" fmla="*/ 978010 h 1459064"/>
                    <a:gd name="connsiteX23" fmla="*/ 63611 w 1210984"/>
                    <a:gd name="connsiteY23" fmla="*/ 926327 h 1459064"/>
                    <a:gd name="connsiteX24" fmla="*/ 87465 w 1210984"/>
                    <a:gd name="connsiteY24" fmla="*/ 822960 h 1459064"/>
                    <a:gd name="connsiteX25" fmla="*/ 111319 w 1210984"/>
                    <a:gd name="connsiteY25" fmla="*/ 735496 h 1459064"/>
                    <a:gd name="connsiteX26" fmla="*/ 103367 w 1210984"/>
                    <a:gd name="connsiteY26" fmla="*/ 1463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37558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53258 w 1210984"/>
                    <a:gd name="connsiteY5" fmla="*/ 5470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68255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80446 w 1210984"/>
                    <a:gd name="connsiteY18" fmla="*/ 1459064 h 1459064"/>
                    <a:gd name="connsiteX19" fmla="*/ 166978 w 1210984"/>
                    <a:gd name="connsiteY19" fmla="*/ 1439186 h 1459064"/>
                    <a:gd name="connsiteX20" fmla="*/ 170953 w 1210984"/>
                    <a:gd name="connsiteY20" fmla="*/ 1276184 h 1459064"/>
                    <a:gd name="connsiteX21" fmla="*/ 0 w 1210984"/>
                    <a:gd name="connsiteY21" fmla="*/ 1232452 h 1459064"/>
                    <a:gd name="connsiteX22" fmla="*/ 0 w 1210984"/>
                    <a:gd name="connsiteY22" fmla="*/ 978010 h 1459064"/>
                    <a:gd name="connsiteX23" fmla="*/ 63611 w 1210984"/>
                    <a:gd name="connsiteY23" fmla="*/ 926327 h 1459064"/>
                    <a:gd name="connsiteX24" fmla="*/ 87465 w 1210984"/>
                    <a:gd name="connsiteY24" fmla="*/ 822960 h 1459064"/>
                    <a:gd name="connsiteX25" fmla="*/ 111319 w 1210984"/>
                    <a:gd name="connsiteY25" fmla="*/ 735496 h 1459064"/>
                    <a:gd name="connsiteX26" fmla="*/ 107024 w 1210984"/>
                    <a:gd name="connsiteY26" fmla="*/ 2926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37558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53258 w 1210984"/>
                    <a:gd name="connsiteY5" fmla="*/ 5470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68255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80446 w 1210984"/>
                    <a:gd name="connsiteY18" fmla="*/ 1459064 h 1459064"/>
                    <a:gd name="connsiteX19" fmla="*/ 166978 w 1210984"/>
                    <a:gd name="connsiteY19" fmla="*/ 1439186 h 1459064"/>
                    <a:gd name="connsiteX20" fmla="*/ 170953 w 1210984"/>
                    <a:gd name="connsiteY20" fmla="*/ 1276184 h 1459064"/>
                    <a:gd name="connsiteX21" fmla="*/ 0 w 1210984"/>
                    <a:gd name="connsiteY21" fmla="*/ 1232452 h 1459064"/>
                    <a:gd name="connsiteX22" fmla="*/ 0 w 1210984"/>
                    <a:gd name="connsiteY22" fmla="*/ 978010 h 1459064"/>
                    <a:gd name="connsiteX23" fmla="*/ 85556 w 1210984"/>
                    <a:gd name="connsiteY23" fmla="*/ 929985 h 1459064"/>
                    <a:gd name="connsiteX24" fmla="*/ 87465 w 1210984"/>
                    <a:gd name="connsiteY24" fmla="*/ 822960 h 1459064"/>
                    <a:gd name="connsiteX25" fmla="*/ 111319 w 1210984"/>
                    <a:gd name="connsiteY25" fmla="*/ 735496 h 1459064"/>
                    <a:gd name="connsiteX26" fmla="*/ 107024 w 1210984"/>
                    <a:gd name="connsiteY26" fmla="*/ 2926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37558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53258 w 1210984"/>
                    <a:gd name="connsiteY5" fmla="*/ 5470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68255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80446 w 1210984"/>
                    <a:gd name="connsiteY18" fmla="*/ 1459064 h 1459064"/>
                    <a:gd name="connsiteX19" fmla="*/ 166978 w 1210984"/>
                    <a:gd name="connsiteY19" fmla="*/ 1439186 h 1459064"/>
                    <a:gd name="connsiteX20" fmla="*/ 170953 w 1210984"/>
                    <a:gd name="connsiteY20" fmla="*/ 1276184 h 1459064"/>
                    <a:gd name="connsiteX21" fmla="*/ 0 w 1210984"/>
                    <a:gd name="connsiteY21" fmla="*/ 1232452 h 1459064"/>
                    <a:gd name="connsiteX22" fmla="*/ 0 w 1210984"/>
                    <a:gd name="connsiteY22" fmla="*/ 978010 h 1459064"/>
                    <a:gd name="connsiteX23" fmla="*/ 85556 w 1210984"/>
                    <a:gd name="connsiteY23" fmla="*/ 929985 h 1459064"/>
                    <a:gd name="connsiteX24" fmla="*/ 102095 w 1210984"/>
                    <a:gd name="connsiteY24" fmla="*/ 822960 h 1459064"/>
                    <a:gd name="connsiteX25" fmla="*/ 111319 w 1210984"/>
                    <a:gd name="connsiteY25" fmla="*/ 735496 h 1459064"/>
                    <a:gd name="connsiteX26" fmla="*/ 107024 w 1210984"/>
                    <a:gd name="connsiteY26" fmla="*/ 2926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37558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53258 w 1210984"/>
                    <a:gd name="connsiteY5" fmla="*/ 5470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68255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80446 w 1210984"/>
                    <a:gd name="connsiteY18" fmla="*/ 1459064 h 1459064"/>
                    <a:gd name="connsiteX19" fmla="*/ 166978 w 1210984"/>
                    <a:gd name="connsiteY19" fmla="*/ 1439186 h 1459064"/>
                    <a:gd name="connsiteX20" fmla="*/ 170953 w 1210984"/>
                    <a:gd name="connsiteY20" fmla="*/ 1276184 h 1459064"/>
                    <a:gd name="connsiteX21" fmla="*/ 0 w 1210984"/>
                    <a:gd name="connsiteY21" fmla="*/ 1232452 h 1459064"/>
                    <a:gd name="connsiteX22" fmla="*/ 0 w 1210984"/>
                    <a:gd name="connsiteY22" fmla="*/ 978010 h 1459064"/>
                    <a:gd name="connsiteX23" fmla="*/ 85556 w 1210984"/>
                    <a:gd name="connsiteY23" fmla="*/ 929985 h 1459064"/>
                    <a:gd name="connsiteX24" fmla="*/ 116725 w 1210984"/>
                    <a:gd name="connsiteY24" fmla="*/ 819302 h 1459064"/>
                    <a:gd name="connsiteX25" fmla="*/ 111319 w 1210984"/>
                    <a:gd name="connsiteY25" fmla="*/ 735496 h 1459064"/>
                    <a:gd name="connsiteX26" fmla="*/ 107024 w 1210984"/>
                    <a:gd name="connsiteY26" fmla="*/ 2926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37558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53258 w 1210984"/>
                    <a:gd name="connsiteY5" fmla="*/ 5470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68255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95076 w 1210984"/>
                    <a:gd name="connsiteY18" fmla="*/ 1459064 h 1459064"/>
                    <a:gd name="connsiteX19" fmla="*/ 166978 w 1210984"/>
                    <a:gd name="connsiteY19" fmla="*/ 1439186 h 1459064"/>
                    <a:gd name="connsiteX20" fmla="*/ 170953 w 1210984"/>
                    <a:gd name="connsiteY20" fmla="*/ 1276184 h 1459064"/>
                    <a:gd name="connsiteX21" fmla="*/ 0 w 1210984"/>
                    <a:gd name="connsiteY21" fmla="*/ 1232452 h 1459064"/>
                    <a:gd name="connsiteX22" fmla="*/ 0 w 1210984"/>
                    <a:gd name="connsiteY22" fmla="*/ 978010 h 1459064"/>
                    <a:gd name="connsiteX23" fmla="*/ 85556 w 1210984"/>
                    <a:gd name="connsiteY23" fmla="*/ 929985 h 1459064"/>
                    <a:gd name="connsiteX24" fmla="*/ 116725 w 1210984"/>
                    <a:gd name="connsiteY24" fmla="*/ 819302 h 1459064"/>
                    <a:gd name="connsiteX25" fmla="*/ 111319 w 1210984"/>
                    <a:gd name="connsiteY25" fmla="*/ 735496 h 1459064"/>
                    <a:gd name="connsiteX26" fmla="*/ 107024 w 1210984"/>
                    <a:gd name="connsiteY26" fmla="*/ 2926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37558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53258 w 1210984"/>
                    <a:gd name="connsiteY5" fmla="*/ 5470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68255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95076 w 1210984"/>
                    <a:gd name="connsiteY18" fmla="*/ 1459064 h 1459064"/>
                    <a:gd name="connsiteX19" fmla="*/ 234392 w 1210984"/>
                    <a:gd name="connsiteY19" fmla="*/ 1443132 h 1459064"/>
                    <a:gd name="connsiteX20" fmla="*/ 166978 w 1210984"/>
                    <a:gd name="connsiteY20" fmla="*/ 1439186 h 1459064"/>
                    <a:gd name="connsiteX21" fmla="*/ 170953 w 1210984"/>
                    <a:gd name="connsiteY21" fmla="*/ 1276184 h 1459064"/>
                    <a:gd name="connsiteX22" fmla="*/ 0 w 1210984"/>
                    <a:gd name="connsiteY22" fmla="*/ 1232452 h 1459064"/>
                    <a:gd name="connsiteX23" fmla="*/ 0 w 1210984"/>
                    <a:gd name="connsiteY23" fmla="*/ 978010 h 1459064"/>
                    <a:gd name="connsiteX24" fmla="*/ 85556 w 1210984"/>
                    <a:gd name="connsiteY24" fmla="*/ 929985 h 1459064"/>
                    <a:gd name="connsiteX25" fmla="*/ 116725 w 1210984"/>
                    <a:gd name="connsiteY25" fmla="*/ 819302 h 1459064"/>
                    <a:gd name="connsiteX26" fmla="*/ 111319 w 1210984"/>
                    <a:gd name="connsiteY26" fmla="*/ 735496 h 1459064"/>
                    <a:gd name="connsiteX27" fmla="*/ 107024 w 1210984"/>
                    <a:gd name="connsiteY27" fmla="*/ 2926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37558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53258 w 1210984"/>
                    <a:gd name="connsiteY5" fmla="*/ 5470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68255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95076 w 1210984"/>
                    <a:gd name="connsiteY18" fmla="*/ 1459064 h 1459064"/>
                    <a:gd name="connsiteX19" fmla="*/ 234392 w 1210984"/>
                    <a:gd name="connsiteY19" fmla="*/ 1457763 h 1459064"/>
                    <a:gd name="connsiteX20" fmla="*/ 166978 w 1210984"/>
                    <a:gd name="connsiteY20" fmla="*/ 1439186 h 1459064"/>
                    <a:gd name="connsiteX21" fmla="*/ 170953 w 1210984"/>
                    <a:gd name="connsiteY21" fmla="*/ 1276184 h 1459064"/>
                    <a:gd name="connsiteX22" fmla="*/ 0 w 1210984"/>
                    <a:gd name="connsiteY22" fmla="*/ 1232452 h 1459064"/>
                    <a:gd name="connsiteX23" fmla="*/ 0 w 1210984"/>
                    <a:gd name="connsiteY23" fmla="*/ 978010 h 1459064"/>
                    <a:gd name="connsiteX24" fmla="*/ 85556 w 1210984"/>
                    <a:gd name="connsiteY24" fmla="*/ 929985 h 1459064"/>
                    <a:gd name="connsiteX25" fmla="*/ 116725 w 1210984"/>
                    <a:gd name="connsiteY25" fmla="*/ 819302 h 1459064"/>
                    <a:gd name="connsiteX26" fmla="*/ 111319 w 1210984"/>
                    <a:gd name="connsiteY26" fmla="*/ 735496 h 1459064"/>
                    <a:gd name="connsiteX27" fmla="*/ 107024 w 1210984"/>
                    <a:gd name="connsiteY27" fmla="*/ 29260 h 1459064"/>
                    <a:gd name="connsiteX0" fmla="*/ 99391 w 1210984"/>
                    <a:gd name="connsiteY0" fmla="*/ 7951 h 1459064"/>
                    <a:gd name="connsiteX1" fmla="*/ 739473 w 1210984"/>
                    <a:gd name="connsiteY1" fmla="*/ 0 h 1459064"/>
                    <a:gd name="connsiteX2" fmla="*/ 735496 w 1210984"/>
                    <a:gd name="connsiteY2" fmla="*/ 137558 h 1459064"/>
                    <a:gd name="connsiteX3" fmla="*/ 886571 w 1210984"/>
                    <a:gd name="connsiteY3" fmla="*/ 139148 h 1459064"/>
                    <a:gd name="connsiteX4" fmla="*/ 906449 w 1210984"/>
                    <a:gd name="connsiteY4" fmla="*/ 47708 h 1459064"/>
                    <a:gd name="connsiteX5" fmla="*/ 1134970 w 1210984"/>
                    <a:gd name="connsiteY5" fmla="*/ 40074 h 1459064"/>
                    <a:gd name="connsiteX6" fmla="*/ 1210984 w 1210984"/>
                    <a:gd name="connsiteY6" fmla="*/ 236949 h 1459064"/>
                    <a:gd name="connsiteX7" fmla="*/ 1209871 w 1210984"/>
                    <a:gd name="connsiteY7" fmla="*/ 747423 h 1459064"/>
                    <a:gd name="connsiteX8" fmla="*/ 1184745 w 1210984"/>
                    <a:gd name="connsiteY8" fmla="*/ 878619 h 1459064"/>
                    <a:gd name="connsiteX9" fmla="*/ 934279 w 1210984"/>
                    <a:gd name="connsiteY9" fmla="*/ 882595 h 1459064"/>
                    <a:gd name="connsiteX10" fmla="*/ 922352 w 1210984"/>
                    <a:gd name="connsiteY10" fmla="*/ 771277 h 1459064"/>
                    <a:gd name="connsiteX11" fmla="*/ 755374 w 1210984"/>
                    <a:gd name="connsiteY11" fmla="*/ 768255 h 1459064"/>
                    <a:gd name="connsiteX12" fmla="*/ 755374 w 1210984"/>
                    <a:gd name="connsiteY12" fmla="*/ 938254 h 1459064"/>
                    <a:gd name="connsiteX13" fmla="*/ 834887 w 1210984"/>
                    <a:gd name="connsiteY13" fmla="*/ 970059 h 1459064"/>
                    <a:gd name="connsiteX14" fmla="*/ 826936 w 1210984"/>
                    <a:gd name="connsiteY14" fmla="*/ 1204623 h 1459064"/>
                    <a:gd name="connsiteX15" fmla="*/ 803082 w 1210984"/>
                    <a:gd name="connsiteY15" fmla="*/ 1252330 h 1459064"/>
                    <a:gd name="connsiteX16" fmla="*/ 679837 w 1210984"/>
                    <a:gd name="connsiteY16" fmla="*/ 1288111 h 1459064"/>
                    <a:gd name="connsiteX17" fmla="*/ 671886 w 1210984"/>
                    <a:gd name="connsiteY17" fmla="*/ 1443162 h 1459064"/>
                    <a:gd name="connsiteX18" fmla="*/ 595076 w 1210984"/>
                    <a:gd name="connsiteY18" fmla="*/ 1459064 h 1459064"/>
                    <a:gd name="connsiteX19" fmla="*/ 234392 w 1210984"/>
                    <a:gd name="connsiteY19" fmla="*/ 1457763 h 1459064"/>
                    <a:gd name="connsiteX20" fmla="*/ 166978 w 1210984"/>
                    <a:gd name="connsiteY20" fmla="*/ 1439186 h 1459064"/>
                    <a:gd name="connsiteX21" fmla="*/ 170953 w 1210984"/>
                    <a:gd name="connsiteY21" fmla="*/ 1276184 h 1459064"/>
                    <a:gd name="connsiteX22" fmla="*/ 0 w 1210984"/>
                    <a:gd name="connsiteY22" fmla="*/ 1232452 h 1459064"/>
                    <a:gd name="connsiteX23" fmla="*/ 0 w 1210984"/>
                    <a:gd name="connsiteY23" fmla="*/ 978010 h 1459064"/>
                    <a:gd name="connsiteX24" fmla="*/ 85556 w 1210984"/>
                    <a:gd name="connsiteY24" fmla="*/ 929985 h 1459064"/>
                    <a:gd name="connsiteX25" fmla="*/ 116725 w 1210984"/>
                    <a:gd name="connsiteY25" fmla="*/ 819302 h 1459064"/>
                    <a:gd name="connsiteX26" fmla="*/ 111319 w 1210984"/>
                    <a:gd name="connsiteY26" fmla="*/ 735496 h 1459064"/>
                    <a:gd name="connsiteX27" fmla="*/ 107024 w 1210984"/>
                    <a:gd name="connsiteY27" fmla="*/ 29260 h 1459064"/>
                    <a:gd name="connsiteX0" fmla="*/ 99391 w 1210984"/>
                    <a:gd name="connsiteY0" fmla="*/ 29897 h 1481010"/>
                    <a:gd name="connsiteX1" fmla="*/ 739473 w 1210984"/>
                    <a:gd name="connsiteY1" fmla="*/ 0 h 1481010"/>
                    <a:gd name="connsiteX2" fmla="*/ 735496 w 1210984"/>
                    <a:gd name="connsiteY2" fmla="*/ 159504 h 1481010"/>
                    <a:gd name="connsiteX3" fmla="*/ 886571 w 1210984"/>
                    <a:gd name="connsiteY3" fmla="*/ 161094 h 1481010"/>
                    <a:gd name="connsiteX4" fmla="*/ 906449 w 1210984"/>
                    <a:gd name="connsiteY4" fmla="*/ 69654 h 1481010"/>
                    <a:gd name="connsiteX5" fmla="*/ 1134970 w 1210984"/>
                    <a:gd name="connsiteY5" fmla="*/ 62020 h 1481010"/>
                    <a:gd name="connsiteX6" fmla="*/ 1210984 w 1210984"/>
                    <a:gd name="connsiteY6" fmla="*/ 258895 h 1481010"/>
                    <a:gd name="connsiteX7" fmla="*/ 1209871 w 1210984"/>
                    <a:gd name="connsiteY7" fmla="*/ 769369 h 1481010"/>
                    <a:gd name="connsiteX8" fmla="*/ 1184745 w 1210984"/>
                    <a:gd name="connsiteY8" fmla="*/ 900565 h 1481010"/>
                    <a:gd name="connsiteX9" fmla="*/ 934279 w 1210984"/>
                    <a:gd name="connsiteY9" fmla="*/ 904541 h 1481010"/>
                    <a:gd name="connsiteX10" fmla="*/ 922352 w 1210984"/>
                    <a:gd name="connsiteY10" fmla="*/ 793223 h 1481010"/>
                    <a:gd name="connsiteX11" fmla="*/ 755374 w 1210984"/>
                    <a:gd name="connsiteY11" fmla="*/ 790201 h 1481010"/>
                    <a:gd name="connsiteX12" fmla="*/ 755374 w 1210984"/>
                    <a:gd name="connsiteY12" fmla="*/ 960200 h 1481010"/>
                    <a:gd name="connsiteX13" fmla="*/ 834887 w 1210984"/>
                    <a:gd name="connsiteY13" fmla="*/ 992005 h 1481010"/>
                    <a:gd name="connsiteX14" fmla="*/ 826936 w 1210984"/>
                    <a:gd name="connsiteY14" fmla="*/ 1226569 h 1481010"/>
                    <a:gd name="connsiteX15" fmla="*/ 803082 w 1210984"/>
                    <a:gd name="connsiteY15" fmla="*/ 1274276 h 1481010"/>
                    <a:gd name="connsiteX16" fmla="*/ 679837 w 1210984"/>
                    <a:gd name="connsiteY16" fmla="*/ 1310057 h 1481010"/>
                    <a:gd name="connsiteX17" fmla="*/ 671886 w 1210984"/>
                    <a:gd name="connsiteY17" fmla="*/ 1465108 h 1481010"/>
                    <a:gd name="connsiteX18" fmla="*/ 595076 w 1210984"/>
                    <a:gd name="connsiteY18" fmla="*/ 1481010 h 1481010"/>
                    <a:gd name="connsiteX19" fmla="*/ 234392 w 1210984"/>
                    <a:gd name="connsiteY19" fmla="*/ 1479709 h 1481010"/>
                    <a:gd name="connsiteX20" fmla="*/ 166978 w 1210984"/>
                    <a:gd name="connsiteY20" fmla="*/ 1461132 h 1481010"/>
                    <a:gd name="connsiteX21" fmla="*/ 170953 w 1210984"/>
                    <a:gd name="connsiteY21" fmla="*/ 1298130 h 1481010"/>
                    <a:gd name="connsiteX22" fmla="*/ 0 w 1210984"/>
                    <a:gd name="connsiteY22" fmla="*/ 1254398 h 1481010"/>
                    <a:gd name="connsiteX23" fmla="*/ 0 w 1210984"/>
                    <a:gd name="connsiteY23" fmla="*/ 999956 h 1481010"/>
                    <a:gd name="connsiteX24" fmla="*/ 85556 w 1210984"/>
                    <a:gd name="connsiteY24" fmla="*/ 951931 h 1481010"/>
                    <a:gd name="connsiteX25" fmla="*/ 116725 w 1210984"/>
                    <a:gd name="connsiteY25" fmla="*/ 841248 h 1481010"/>
                    <a:gd name="connsiteX26" fmla="*/ 111319 w 1210984"/>
                    <a:gd name="connsiteY26" fmla="*/ 757442 h 1481010"/>
                    <a:gd name="connsiteX27" fmla="*/ 107024 w 1210984"/>
                    <a:gd name="connsiteY27" fmla="*/ 51206 h 1481010"/>
                    <a:gd name="connsiteX0" fmla="*/ 99391 w 1210984"/>
                    <a:gd name="connsiteY0" fmla="*/ 29932 h 1481045"/>
                    <a:gd name="connsiteX1" fmla="*/ 739473 w 1210984"/>
                    <a:gd name="connsiteY1" fmla="*/ 35 h 1481045"/>
                    <a:gd name="connsiteX2" fmla="*/ 735496 w 1210984"/>
                    <a:gd name="connsiteY2" fmla="*/ 159539 h 1481045"/>
                    <a:gd name="connsiteX3" fmla="*/ 886571 w 1210984"/>
                    <a:gd name="connsiteY3" fmla="*/ 161129 h 1481045"/>
                    <a:gd name="connsiteX4" fmla="*/ 906449 w 1210984"/>
                    <a:gd name="connsiteY4" fmla="*/ 69689 h 1481045"/>
                    <a:gd name="connsiteX5" fmla="*/ 1134970 w 1210984"/>
                    <a:gd name="connsiteY5" fmla="*/ 62055 h 1481045"/>
                    <a:gd name="connsiteX6" fmla="*/ 1210984 w 1210984"/>
                    <a:gd name="connsiteY6" fmla="*/ 258930 h 1481045"/>
                    <a:gd name="connsiteX7" fmla="*/ 1209871 w 1210984"/>
                    <a:gd name="connsiteY7" fmla="*/ 769404 h 1481045"/>
                    <a:gd name="connsiteX8" fmla="*/ 1184745 w 1210984"/>
                    <a:gd name="connsiteY8" fmla="*/ 900600 h 1481045"/>
                    <a:gd name="connsiteX9" fmla="*/ 934279 w 1210984"/>
                    <a:gd name="connsiteY9" fmla="*/ 904576 h 1481045"/>
                    <a:gd name="connsiteX10" fmla="*/ 922352 w 1210984"/>
                    <a:gd name="connsiteY10" fmla="*/ 793258 h 1481045"/>
                    <a:gd name="connsiteX11" fmla="*/ 755374 w 1210984"/>
                    <a:gd name="connsiteY11" fmla="*/ 790236 h 1481045"/>
                    <a:gd name="connsiteX12" fmla="*/ 755374 w 1210984"/>
                    <a:gd name="connsiteY12" fmla="*/ 960235 h 1481045"/>
                    <a:gd name="connsiteX13" fmla="*/ 834887 w 1210984"/>
                    <a:gd name="connsiteY13" fmla="*/ 992040 h 1481045"/>
                    <a:gd name="connsiteX14" fmla="*/ 826936 w 1210984"/>
                    <a:gd name="connsiteY14" fmla="*/ 1226604 h 1481045"/>
                    <a:gd name="connsiteX15" fmla="*/ 803082 w 1210984"/>
                    <a:gd name="connsiteY15" fmla="*/ 1274311 h 1481045"/>
                    <a:gd name="connsiteX16" fmla="*/ 679837 w 1210984"/>
                    <a:gd name="connsiteY16" fmla="*/ 1310092 h 1481045"/>
                    <a:gd name="connsiteX17" fmla="*/ 671886 w 1210984"/>
                    <a:gd name="connsiteY17" fmla="*/ 1465143 h 1481045"/>
                    <a:gd name="connsiteX18" fmla="*/ 595076 w 1210984"/>
                    <a:gd name="connsiteY18" fmla="*/ 1481045 h 1481045"/>
                    <a:gd name="connsiteX19" fmla="*/ 234392 w 1210984"/>
                    <a:gd name="connsiteY19" fmla="*/ 1479744 h 1481045"/>
                    <a:gd name="connsiteX20" fmla="*/ 166978 w 1210984"/>
                    <a:gd name="connsiteY20" fmla="*/ 1461167 h 1481045"/>
                    <a:gd name="connsiteX21" fmla="*/ 170953 w 1210984"/>
                    <a:gd name="connsiteY21" fmla="*/ 1298165 h 1481045"/>
                    <a:gd name="connsiteX22" fmla="*/ 0 w 1210984"/>
                    <a:gd name="connsiteY22" fmla="*/ 1254433 h 1481045"/>
                    <a:gd name="connsiteX23" fmla="*/ 0 w 1210984"/>
                    <a:gd name="connsiteY23" fmla="*/ 999991 h 1481045"/>
                    <a:gd name="connsiteX24" fmla="*/ 85556 w 1210984"/>
                    <a:gd name="connsiteY24" fmla="*/ 951966 h 1481045"/>
                    <a:gd name="connsiteX25" fmla="*/ 116725 w 1210984"/>
                    <a:gd name="connsiteY25" fmla="*/ 841283 h 1481045"/>
                    <a:gd name="connsiteX26" fmla="*/ 111319 w 1210984"/>
                    <a:gd name="connsiteY26" fmla="*/ 757477 h 1481045"/>
                    <a:gd name="connsiteX27" fmla="*/ 107024 w 1210984"/>
                    <a:gd name="connsiteY27" fmla="*/ 51241 h 1481045"/>
                    <a:gd name="connsiteX0" fmla="*/ 99391 w 1210984"/>
                    <a:gd name="connsiteY0" fmla="*/ 29932 h 1481045"/>
                    <a:gd name="connsiteX1" fmla="*/ 739473 w 1210984"/>
                    <a:gd name="connsiteY1" fmla="*/ 35 h 1481045"/>
                    <a:gd name="connsiteX2" fmla="*/ 735496 w 1210984"/>
                    <a:gd name="connsiteY2" fmla="*/ 159539 h 1481045"/>
                    <a:gd name="connsiteX3" fmla="*/ 886571 w 1210984"/>
                    <a:gd name="connsiteY3" fmla="*/ 161129 h 1481045"/>
                    <a:gd name="connsiteX4" fmla="*/ 906449 w 1210984"/>
                    <a:gd name="connsiteY4" fmla="*/ 69689 h 1481045"/>
                    <a:gd name="connsiteX5" fmla="*/ 1134970 w 1210984"/>
                    <a:gd name="connsiteY5" fmla="*/ 62055 h 1481045"/>
                    <a:gd name="connsiteX6" fmla="*/ 1210984 w 1210984"/>
                    <a:gd name="connsiteY6" fmla="*/ 258930 h 1481045"/>
                    <a:gd name="connsiteX7" fmla="*/ 1209871 w 1210984"/>
                    <a:gd name="connsiteY7" fmla="*/ 769404 h 1481045"/>
                    <a:gd name="connsiteX8" fmla="*/ 1184745 w 1210984"/>
                    <a:gd name="connsiteY8" fmla="*/ 900600 h 1481045"/>
                    <a:gd name="connsiteX9" fmla="*/ 934279 w 1210984"/>
                    <a:gd name="connsiteY9" fmla="*/ 904576 h 1481045"/>
                    <a:gd name="connsiteX10" fmla="*/ 922352 w 1210984"/>
                    <a:gd name="connsiteY10" fmla="*/ 793258 h 1481045"/>
                    <a:gd name="connsiteX11" fmla="*/ 755374 w 1210984"/>
                    <a:gd name="connsiteY11" fmla="*/ 790236 h 1481045"/>
                    <a:gd name="connsiteX12" fmla="*/ 755374 w 1210984"/>
                    <a:gd name="connsiteY12" fmla="*/ 960235 h 1481045"/>
                    <a:gd name="connsiteX13" fmla="*/ 834887 w 1210984"/>
                    <a:gd name="connsiteY13" fmla="*/ 992040 h 1481045"/>
                    <a:gd name="connsiteX14" fmla="*/ 826936 w 1210984"/>
                    <a:gd name="connsiteY14" fmla="*/ 1226604 h 1481045"/>
                    <a:gd name="connsiteX15" fmla="*/ 803082 w 1210984"/>
                    <a:gd name="connsiteY15" fmla="*/ 1274311 h 1481045"/>
                    <a:gd name="connsiteX16" fmla="*/ 679837 w 1210984"/>
                    <a:gd name="connsiteY16" fmla="*/ 1310092 h 1481045"/>
                    <a:gd name="connsiteX17" fmla="*/ 671886 w 1210984"/>
                    <a:gd name="connsiteY17" fmla="*/ 1465143 h 1481045"/>
                    <a:gd name="connsiteX18" fmla="*/ 595076 w 1210984"/>
                    <a:gd name="connsiteY18" fmla="*/ 1481045 h 1481045"/>
                    <a:gd name="connsiteX19" fmla="*/ 234392 w 1210984"/>
                    <a:gd name="connsiteY19" fmla="*/ 1479744 h 1481045"/>
                    <a:gd name="connsiteX20" fmla="*/ 166978 w 1210984"/>
                    <a:gd name="connsiteY20" fmla="*/ 1461167 h 1481045"/>
                    <a:gd name="connsiteX21" fmla="*/ 170953 w 1210984"/>
                    <a:gd name="connsiteY21" fmla="*/ 1298165 h 1481045"/>
                    <a:gd name="connsiteX22" fmla="*/ 0 w 1210984"/>
                    <a:gd name="connsiteY22" fmla="*/ 1254433 h 1481045"/>
                    <a:gd name="connsiteX23" fmla="*/ 0 w 1210984"/>
                    <a:gd name="connsiteY23" fmla="*/ 999991 h 1481045"/>
                    <a:gd name="connsiteX24" fmla="*/ 85556 w 1210984"/>
                    <a:gd name="connsiteY24" fmla="*/ 951966 h 1481045"/>
                    <a:gd name="connsiteX25" fmla="*/ 116725 w 1210984"/>
                    <a:gd name="connsiteY25" fmla="*/ 841283 h 1481045"/>
                    <a:gd name="connsiteX26" fmla="*/ 111319 w 1210984"/>
                    <a:gd name="connsiteY26" fmla="*/ 757477 h 1481045"/>
                    <a:gd name="connsiteX27" fmla="*/ 107024 w 1210984"/>
                    <a:gd name="connsiteY27" fmla="*/ 25637 h 1481045"/>
                    <a:gd name="connsiteX0" fmla="*/ 99391 w 1210984"/>
                    <a:gd name="connsiteY0" fmla="*/ 29932 h 1481045"/>
                    <a:gd name="connsiteX1" fmla="*/ 739473 w 1210984"/>
                    <a:gd name="connsiteY1" fmla="*/ 35 h 1481045"/>
                    <a:gd name="connsiteX2" fmla="*/ 735496 w 1210984"/>
                    <a:gd name="connsiteY2" fmla="*/ 159539 h 1481045"/>
                    <a:gd name="connsiteX3" fmla="*/ 886571 w 1210984"/>
                    <a:gd name="connsiteY3" fmla="*/ 161129 h 1481045"/>
                    <a:gd name="connsiteX4" fmla="*/ 906449 w 1210984"/>
                    <a:gd name="connsiteY4" fmla="*/ 69689 h 1481045"/>
                    <a:gd name="connsiteX5" fmla="*/ 1134970 w 1210984"/>
                    <a:gd name="connsiteY5" fmla="*/ 62055 h 1481045"/>
                    <a:gd name="connsiteX6" fmla="*/ 1210984 w 1210984"/>
                    <a:gd name="connsiteY6" fmla="*/ 258930 h 1481045"/>
                    <a:gd name="connsiteX7" fmla="*/ 1209871 w 1210984"/>
                    <a:gd name="connsiteY7" fmla="*/ 769404 h 1481045"/>
                    <a:gd name="connsiteX8" fmla="*/ 1184745 w 1210984"/>
                    <a:gd name="connsiteY8" fmla="*/ 900600 h 1481045"/>
                    <a:gd name="connsiteX9" fmla="*/ 934279 w 1210984"/>
                    <a:gd name="connsiteY9" fmla="*/ 904576 h 1481045"/>
                    <a:gd name="connsiteX10" fmla="*/ 922352 w 1210984"/>
                    <a:gd name="connsiteY10" fmla="*/ 793258 h 1481045"/>
                    <a:gd name="connsiteX11" fmla="*/ 755374 w 1210984"/>
                    <a:gd name="connsiteY11" fmla="*/ 790236 h 1481045"/>
                    <a:gd name="connsiteX12" fmla="*/ 755374 w 1210984"/>
                    <a:gd name="connsiteY12" fmla="*/ 960235 h 1481045"/>
                    <a:gd name="connsiteX13" fmla="*/ 834887 w 1210984"/>
                    <a:gd name="connsiteY13" fmla="*/ 992040 h 1481045"/>
                    <a:gd name="connsiteX14" fmla="*/ 826936 w 1210984"/>
                    <a:gd name="connsiteY14" fmla="*/ 1226604 h 1481045"/>
                    <a:gd name="connsiteX15" fmla="*/ 803082 w 1210984"/>
                    <a:gd name="connsiteY15" fmla="*/ 1274311 h 1481045"/>
                    <a:gd name="connsiteX16" fmla="*/ 679837 w 1210984"/>
                    <a:gd name="connsiteY16" fmla="*/ 1310092 h 1481045"/>
                    <a:gd name="connsiteX17" fmla="*/ 671886 w 1210984"/>
                    <a:gd name="connsiteY17" fmla="*/ 1465143 h 1481045"/>
                    <a:gd name="connsiteX18" fmla="*/ 595076 w 1210984"/>
                    <a:gd name="connsiteY18" fmla="*/ 1481045 h 1481045"/>
                    <a:gd name="connsiteX19" fmla="*/ 234392 w 1210984"/>
                    <a:gd name="connsiteY19" fmla="*/ 1479744 h 1481045"/>
                    <a:gd name="connsiteX20" fmla="*/ 166978 w 1210984"/>
                    <a:gd name="connsiteY20" fmla="*/ 1461167 h 1481045"/>
                    <a:gd name="connsiteX21" fmla="*/ 170953 w 1210984"/>
                    <a:gd name="connsiteY21" fmla="*/ 1298165 h 1481045"/>
                    <a:gd name="connsiteX22" fmla="*/ 0 w 1210984"/>
                    <a:gd name="connsiteY22" fmla="*/ 1254433 h 1481045"/>
                    <a:gd name="connsiteX23" fmla="*/ 0 w 1210984"/>
                    <a:gd name="connsiteY23" fmla="*/ 999991 h 1481045"/>
                    <a:gd name="connsiteX24" fmla="*/ 85556 w 1210984"/>
                    <a:gd name="connsiteY24" fmla="*/ 951966 h 1481045"/>
                    <a:gd name="connsiteX25" fmla="*/ 116725 w 1210984"/>
                    <a:gd name="connsiteY25" fmla="*/ 841283 h 1481045"/>
                    <a:gd name="connsiteX26" fmla="*/ 111319 w 1210984"/>
                    <a:gd name="connsiteY26" fmla="*/ 757477 h 1481045"/>
                    <a:gd name="connsiteX27" fmla="*/ 107024 w 1210984"/>
                    <a:gd name="connsiteY27" fmla="*/ 25637 h 1481045"/>
                    <a:gd name="connsiteX0" fmla="*/ 84761 w 1210984"/>
                    <a:gd name="connsiteY0" fmla="*/ 22634 h 1481062"/>
                    <a:gd name="connsiteX1" fmla="*/ 739473 w 1210984"/>
                    <a:gd name="connsiteY1" fmla="*/ 52 h 1481062"/>
                    <a:gd name="connsiteX2" fmla="*/ 735496 w 1210984"/>
                    <a:gd name="connsiteY2" fmla="*/ 159556 h 1481062"/>
                    <a:gd name="connsiteX3" fmla="*/ 886571 w 1210984"/>
                    <a:gd name="connsiteY3" fmla="*/ 161146 h 1481062"/>
                    <a:gd name="connsiteX4" fmla="*/ 906449 w 1210984"/>
                    <a:gd name="connsiteY4" fmla="*/ 69706 h 1481062"/>
                    <a:gd name="connsiteX5" fmla="*/ 1134970 w 1210984"/>
                    <a:gd name="connsiteY5" fmla="*/ 62072 h 1481062"/>
                    <a:gd name="connsiteX6" fmla="*/ 1210984 w 1210984"/>
                    <a:gd name="connsiteY6" fmla="*/ 258947 h 1481062"/>
                    <a:gd name="connsiteX7" fmla="*/ 1209871 w 1210984"/>
                    <a:gd name="connsiteY7" fmla="*/ 769421 h 1481062"/>
                    <a:gd name="connsiteX8" fmla="*/ 1184745 w 1210984"/>
                    <a:gd name="connsiteY8" fmla="*/ 900617 h 1481062"/>
                    <a:gd name="connsiteX9" fmla="*/ 934279 w 1210984"/>
                    <a:gd name="connsiteY9" fmla="*/ 904593 h 1481062"/>
                    <a:gd name="connsiteX10" fmla="*/ 922352 w 1210984"/>
                    <a:gd name="connsiteY10" fmla="*/ 793275 h 1481062"/>
                    <a:gd name="connsiteX11" fmla="*/ 755374 w 1210984"/>
                    <a:gd name="connsiteY11" fmla="*/ 790253 h 1481062"/>
                    <a:gd name="connsiteX12" fmla="*/ 755374 w 1210984"/>
                    <a:gd name="connsiteY12" fmla="*/ 960252 h 1481062"/>
                    <a:gd name="connsiteX13" fmla="*/ 834887 w 1210984"/>
                    <a:gd name="connsiteY13" fmla="*/ 992057 h 1481062"/>
                    <a:gd name="connsiteX14" fmla="*/ 826936 w 1210984"/>
                    <a:gd name="connsiteY14" fmla="*/ 1226621 h 1481062"/>
                    <a:gd name="connsiteX15" fmla="*/ 803082 w 1210984"/>
                    <a:gd name="connsiteY15" fmla="*/ 1274328 h 1481062"/>
                    <a:gd name="connsiteX16" fmla="*/ 679837 w 1210984"/>
                    <a:gd name="connsiteY16" fmla="*/ 1310109 h 1481062"/>
                    <a:gd name="connsiteX17" fmla="*/ 671886 w 1210984"/>
                    <a:gd name="connsiteY17" fmla="*/ 1465160 h 1481062"/>
                    <a:gd name="connsiteX18" fmla="*/ 595076 w 1210984"/>
                    <a:gd name="connsiteY18" fmla="*/ 1481062 h 1481062"/>
                    <a:gd name="connsiteX19" fmla="*/ 234392 w 1210984"/>
                    <a:gd name="connsiteY19" fmla="*/ 1479761 h 1481062"/>
                    <a:gd name="connsiteX20" fmla="*/ 166978 w 1210984"/>
                    <a:gd name="connsiteY20" fmla="*/ 1461184 h 1481062"/>
                    <a:gd name="connsiteX21" fmla="*/ 170953 w 1210984"/>
                    <a:gd name="connsiteY21" fmla="*/ 1298182 h 1481062"/>
                    <a:gd name="connsiteX22" fmla="*/ 0 w 1210984"/>
                    <a:gd name="connsiteY22" fmla="*/ 1254450 h 1481062"/>
                    <a:gd name="connsiteX23" fmla="*/ 0 w 1210984"/>
                    <a:gd name="connsiteY23" fmla="*/ 1000008 h 1481062"/>
                    <a:gd name="connsiteX24" fmla="*/ 85556 w 1210984"/>
                    <a:gd name="connsiteY24" fmla="*/ 951983 h 1481062"/>
                    <a:gd name="connsiteX25" fmla="*/ 116725 w 1210984"/>
                    <a:gd name="connsiteY25" fmla="*/ 841300 h 1481062"/>
                    <a:gd name="connsiteX26" fmla="*/ 111319 w 1210984"/>
                    <a:gd name="connsiteY26" fmla="*/ 757494 h 1481062"/>
                    <a:gd name="connsiteX27" fmla="*/ 107024 w 1210984"/>
                    <a:gd name="connsiteY27" fmla="*/ 25654 h 1481062"/>
                    <a:gd name="connsiteX0" fmla="*/ 84761 w 1210984"/>
                    <a:gd name="connsiteY0" fmla="*/ 23489 h 1481917"/>
                    <a:gd name="connsiteX1" fmla="*/ 739473 w 1210984"/>
                    <a:gd name="connsiteY1" fmla="*/ 907 h 1481917"/>
                    <a:gd name="connsiteX2" fmla="*/ 735496 w 1210984"/>
                    <a:gd name="connsiteY2" fmla="*/ 160411 h 1481917"/>
                    <a:gd name="connsiteX3" fmla="*/ 886571 w 1210984"/>
                    <a:gd name="connsiteY3" fmla="*/ 162001 h 1481917"/>
                    <a:gd name="connsiteX4" fmla="*/ 906449 w 1210984"/>
                    <a:gd name="connsiteY4" fmla="*/ 70561 h 1481917"/>
                    <a:gd name="connsiteX5" fmla="*/ 1134970 w 1210984"/>
                    <a:gd name="connsiteY5" fmla="*/ 62927 h 1481917"/>
                    <a:gd name="connsiteX6" fmla="*/ 1210984 w 1210984"/>
                    <a:gd name="connsiteY6" fmla="*/ 259802 h 1481917"/>
                    <a:gd name="connsiteX7" fmla="*/ 1209871 w 1210984"/>
                    <a:gd name="connsiteY7" fmla="*/ 770276 h 1481917"/>
                    <a:gd name="connsiteX8" fmla="*/ 1184745 w 1210984"/>
                    <a:gd name="connsiteY8" fmla="*/ 901472 h 1481917"/>
                    <a:gd name="connsiteX9" fmla="*/ 934279 w 1210984"/>
                    <a:gd name="connsiteY9" fmla="*/ 905448 h 1481917"/>
                    <a:gd name="connsiteX10" fmla="*/ 922352 w 1210984"/>
                    <a:gd name="connsiteY10" fmla="*/ 794130 h 1481917"/>
                    <a:gd name="connsiteX11" fmla="*/ 755374 w 1210984"/>
                    <a:gd name="connsiteY11" fmla="*/ 791108 h 1481917"/>
                    <a:gd name="connsiteX12" fmla="*/ 755374 w 1210984"/>
                    <a:gd name="connsiteY12" fmla="*/ 961107 h 1481917"/>
                    <a:gd name="connsiteX13" fmla="*/ 834887 w 1210984"/>
                    <a:gd name="connsiteY13" fmla="*/ 992912 h 1481917"/>
                    <a:gd name="connsiteX14" fmla="*/ 826936 w 1210984"/>
                    <a:gd name="connsiteY14" fmla="*/ 1227476 h 1481917"/>
                    <a:gd name="connsiteX15" fmla="*/ 803082 w 1210984"/>
                    <a:gd name="connsiteY15" fmla="*/ 1275183 h 1481917"/>
                    <a:gd name="connsiteX16" fmla="*/ 679837 w 1210984"/>
                    <a:gd name="connsiteY16" fmla="*/ 1310964 h 1481917"/>
                    <a:gd name="connsiteX17" fmla="*/ 671886 w 1210984"/>
                    <a:gd name="connsiteY17" fmla="*/ 1466015 h 1481917"/>
                    <a:gd name="connsiteX18" fmla="*/ 595076 w 1210984"/>
                    <a:gd name="connsiteY18" fmla="*/ 1481917 h 1481917"/>
                    <a:gd name="connsiteX19" fmla="*/ 234392 w 1210984"/>
                    <a:gd name="connsiteY19" fmla="*/ 1480616 h 1481917"/>
                    <a:gd name="connsiteX20" fmla="*/ 166978 w 1210984"/>
                    <a:gd name="connsiteY20" fmla="*/ 1462039 h 1481917"/>
                    <a:gd name="connsiteX21" fmla="*/ 170953 w 1210984"/>
                    <a:gd name="connsiteY21" fmla="*/ 1299037 h 1481917"/>
                    <a:gd name="connsiteX22" fmla="*/ 0 w 1210984"/>
                    <a:gd name="connsiteY22" fmla="*/ 1255305 h 1481917"/>
                    <a:gd name="connsiteX23" fmla="*/ 0 w 1210984"/>
                    <a:gd name="connsiteY23" fmla="*/ 1000863 h 1481917"/>
                    <a:gd name="connsiteX24" fmla="*/ 85556 w 1210984"/>
                    <a:gd name="connsiteY24" fmla="*/ 952838 h 1481917"/>
                    <a:gd name="connsiteX25" fmla="*/ 116725 w 1210984"/>
                    <a:gd name="connsiteY25" fmla="*/ 842155 h 1481917"/>
                    <a:gd name="connsiteX26" fmla="*/ 111319 w 1210984"/>
                    <a:gd name="connsiteY26" fmla="*/ 758349 h 1481917"/>
                    <a:gd name="connsiteX27" fmla="*/ 107024 w 1210984"/>
                    <a:gd name="connsiteY27" fmla="*/ 26509 h 1481917"/>
                    <a:gd name="connsiteX0" fmla="*/ 84761 w 1210984"/>
                    <a:gd name="connsiteY0" fmla="*/ 26613 h 1485041"/>
                    <a:gd name="connsiteX1" fmla="*/ 739473 w 1210984"/>
                    <a:gd name="connsiteY1" fmla="*/ 373 h 1485041"/>
                    <a:gd name="connsiteX2" fmla="*/ 735496 w 1210984"/>
                    <a:gd name="connsiteY2" fmla="*/ 163535 h 1485041"/>
                    <a:gd name="connsiteX3" fmla="*/ 886571 w 1210984"/>
                    <a:gd name="connsiteY3" fmla="*/ 165125 h 1485041"/>
                    <a:gd name="connsiteX4" fmla="*/ 906449 w 1210984"/>
                    <a:gd name="connsiteY4" fmla="*/ 73685 h 1485041"/>
                    <a:gd name="connsiteX5" fmla="*/ 1134970 w 1210984"/>
                    <a:gd name="connsiteY5" fmla="*/ 66051 h 1485041"/>
                    <a:gd name="connsiteX6" fmla="*/ 1210984 w 1210984"/>
                    <a:gd name="connsiteY6" fmla="*/ 262926 h 1485041"/>
                    <a:gd name="connsiteX7" fmla="*/ 1209871 w 1210984"/>
                    <a:gd name="connsiteY7" fmla="*/ 773400 h 1485041"/>
                    <a:gd name="connsiteX8" fmla="*/ 1184745 w 1210984"/>
                    <a:gd name="connsiteY8" fmla="*/ 904596 h 1485041"/>
                    <a:gd name="connsiteX9" fmla="*/ 934279 w 1210984"/>
                    <a:gd name="connsiteY9" fmla="*/ 908572 h 1485041"/>
                    <a:gd name="connsiteX10" fmla="*/ 922352 w 1210984"/>
                    <a:gd name="connsiteY10" fmla="*/ 797254 h 1485041"/>
                    <a:gd name="connsiteX11" fmla="*/ 755374 w 1210984"/>
                    <a:gd name="connsiteY11" fmla="*/ 794232 h 1485041"/>
                    <a:gd name="connsiteX12" fmla="*/ 755374 w 1210984"/>
                    <a:gd name="connsiteY12" fmla="*/ 964231 h 1485041"/>
                    <a:gd name="connsiteX13" fmla="*/ 834887 w 1210984"/>
                    <a:gd name="connsiteY13" fmla="*/ 996036 h 1485041"/>
                    <a:gd name="connsiteX14" fmla="*/ 826936 w 1210984"/>
                    <a:gd name="connsiteY14" fmla="*/ 1230600 h 1485041"/>
                    <a:gd name="connsiteX15" fmla="*/ 803082 w 1210984"/>
                    <a:gd name="connsiteY15" fmla="*/ 1278307 h 1485041"/>
                    <a:gd name="connsiteX16" fmla="*/ 679837 w 1210984"/>
                    <a:gd name="connsiteY16" fmla="*/ 1314088 h 1485041"/>
                    <a:gd name="connsiteX17" fmla="*/ 671886 w 1210984"/>
                    <a:gd name="connsiteY17" fmla="*/ 1469139 h 1485041"/>
                    <a:gd name="connsiteX18" fmla="*/ 595076 w 1210984"/>
                    <a:gd name="connsiteY18" fmla="*/ 1485041 h 1485041"/>
                    <a:gd name="connsiteX19" fmla="*/ 234392 w 1210984"/>
                    <a:gd name="connsiteY19" fmla="*/ 1483740 h 1485041"/>
                    <a:gd name="connsiteX20" fmla="*/ 166978 w 1210984"/>
                    <a:gd name="connsiteY20" fmla="*/ 1465163 h 1485041"/>
                    <a:gd name="connsiteX21" fmla="*/ 170953 w 1210984"/>
                    <a:gd name="connsiteY21" fmla="*/ 1302161 h 1485041"/>
                    <a:gd name="connsiteX22" fmla="*/ 0 w 1210984"/>
                    <a:gd name="connsiteY22" fmla="*/ 1258429 h 1485041"/>
                    <a:gd name="connsiteX23" fmla="*/ 0 w 1210984"/>
                    <a:gd name="connsiteY23" fmla="*/ 1003987 h 1485041"/>
                    <a:gd name="connsiteX24" fmla="*/ 85556 w 1210984"/>
                    <a:gd name="connsiteY24" fmla="*/ 955962 h 1485041"/>
                    <a:gd name="connsiteX25" fmla="*/ 116725 w 1210984"/>
                    <a:gd name="connsiteY25" fmla="*/ 845279 h 1485041"/>
                    <a:gd name="connsiteX26" fmla="*/ 111319 w 1210984"/>
                    <a:gd name="connsiteY26" fmla="*/ 761473 h 1485041"/>
                    <a:gd name="connsiteX27" fmla="*/ 107024 w 1210984"/>
                    <a:gd name="connsiteY27" fmla="*/ 29633 h 1485041"/>
                    <a:gd name="connsiteX0" fmla="*/ 84761 w 1210984"/>
                    <a:gd name="connsiteY0" fmla="*/ 26240 h 1484668"/>
                    <a:gd name="connsiteX1" fmla="*/ 739473 w 1210984"/>
                    <a:gd name="connsiteY1" fmla="*/ 0 h 1484668"/>
                    <a:gd name="connsiteX2" fmla="*/ 735496 w 1210984"/>
                    <a:gd name="connsiteY2" fmla="*/ 163162 h 1484668"/>
                    <a:gd name="connsiteX3" fmla="*/ 886571 w 1210984"/>
                    <a:gd name="connsiteY3" fmla="*/ 164752 h 1484668"/>
                    <a:gd name="connsiteX4" fmla="*/ 906449 w 1210984"/>
                    <a:gd name="connsiteY4" fmla="*/ 73312 h 1484668"/>
                    <a:gd name="connsiteX5" fmla="*/ 1134970 w 1210984"/>
                    <a:gd name="connsiteY5" fmla="*/ 65678 h 1484668"/>
                    <a:gd name="connsiteX6" fmla="*/ 1210984 w 1210984"/>
                    <a:gd name="connsiteY6" fmla="*/ 262553 h 1484668"/>
                    <a:gd name="connsiteX7" fmla="*/ 1209871 w 1210984"/>
                    <a:gd name="connsiteY7" fmla="*/ 773027 h 1484668"/>
                    <a:gd name="connsiteX8" fmla="*/ 1184745 w 1210984"/>
                    <a:gd name="connsiteY8" fmla="*/ 904223 h 1484668"/>
                    <a:gd name="connsiteX9" fmla="*/ 934279 w 1210984"/>
                    <a:gd name="connsiteY9" fmla="*/ 908199 h 1484668"/>
                    <a:gd name="connsiteX10" fmla="*/ 922352 w 1210984"/>
                    <a:gd name="connsiteY10" fmla="*/ 796881 h 1484668"/>
                    <a:gd name="connsiteX11" fmla="*/ 755374 w 1210984"/>
                    <a:gd name="connsiteY11" fmla="*/ 793859 h 1484668"/>
                    <a:gd name="connsiteX12" fmla="*/ 755374 w 1210984"/>
                    <a:gd name="connsiteY12" fmla="*/ 963858 h 1484668"/>
                    <a:gd name="connsiteX13" fmla="*/ 834887 w 1210984"/>
                    <a:gd name="connsiteY13" fmla="*/ 995663 h 1484668"/>
                    <a:gd name="connsiteX14" fmla="*/ 826936 w 1210984"/>
                    <a:gd name="connsiteY14" fmla="*/ 1230227 h 1484668"/>
                    <a:gd name="connsiteX15" fmla="*/ 803082 w 1210984"/>
                    <a:gd name="connsiteY15" fmla="*/ 1277934 h 1484668"/>
                    <a:gd name="connsiteX16" fmla="*/ 679837 w 1210984"/>
                    <a:gd name="connsiteY16" fmla="*/ 1313715 h 1484668"/>
                    <a:gd name="connsiteX17" fmla="*/ 671886 w 1210984"/>
                    <a:gd name="connsiteY17" fmla="*/ 1468766 h 1484668"/>
                    <a:gd name="connsiteX18" fmla="*/ 595076 w 1210984"/>
                    <a:gd name="connsiteY18" fmla="*/ 1484668 h 1484668"/>
                    <a:gd name="connsiteX19" fmla="*/ 234392 w 1210984"/>
                    <a:gd name="connsiteY19" fmla="*/ 1483367 h 1484668"/>
                    <a:gd name="connsiteX20" fmla="*/ 166978 w 1210984"/>
                    <a:gd name="connsiteY20" fmla="*/ 1464790 h 1484668"/>
                    <a:gd name="connsiteX21" fmla="*/ 170953 w 1210984"/>
                    <a:gd name="connsiteY21" fmla="*/ 1301788 h 1484668"/>
                    <a:gd name="connsiteX22" fmla="*/ 0 w 1210984"/>
                    <a:gd name="connsiteY22" fmla="*/ 1258056 h 1484668"/>
                    <a:gd name="connsiteX23" fmla="*/ 0 w 1210984"/>
                    <a:gd name="connsiteY23" fmla="*/ 1003614 h 1484668"/>
                    <a:gd name="connsiteX24" fmla="*/ 85556 w 1210984"/>
                    <a:gd name="connsiteY24" fmla="*/ 955589 h 1484668"/>
                    <a:gd name="connsiteX25" fmla="*/ 116725 w 1210984"/>
                    <a:gd name="connsiteY25" fmla="*/ 844906 h 1484668"/>
                    <a:gd name="connsiteX26" fmla="*/ 111319 w 1210984"/>
                    <a:gd name="connsiteY26" fmla="*/ 761100 h 1484668"/>
                    <a:gd name="connsiteX27" fmla="*/ 107024 w 1210984"/>
                    <a:gd name="connsiteY27" fmla="*/ 29260 h 1484668"/>
                    <a:gd name="connsiteX0" fmla="*/ 84761 w 1210984"/>
                    <a:gd name="connsiteY0" fmla="*/ 26240 h 1484668"/>
                    <a:gd name="connsiteX1" fmla="*/ 739473 w 1210984"/>
                    <a:gd name="connsiteY1" fmla="*/ 0 h 1484668"/>
                    <a:gd name="connsiteX2" fmla="*/ 735496 w 1210984"/>
                    <a:gd name="connsiteY2" fmla="*/ 163162 h 1484668"/>
                    <a:gd name="connsiteX3" fmla="*/ 906449 w 1210984"/>
                    <a:gd name="connsiteY3" fmla="*/ 73312 h 1484668"/>
                    <a:gd name="connsiteX4" fmla="*/ 1134970 w 1210984"/>
                    <a:gd name="connsiteY4" fmla="*/ 65678 h 1484668"/>
                    <a:gd name="connsiteX5" fmla="*/ 1210984 w 1210984"/>
                    <a:gd name="connsiteY5" fmla="*/ 262553 h 1484668"/>
                    <a:gd name="connsiteX6" fmla="*/ 1209871 w 1210984"/>
                    <a:gd name="connsiteY6" fmla="*/ 773027 h 1484668"/>
                    <a:gd name="connsiteX7" fmla="*/ 1184745 w 1210984"/>
                    <a:gd name="connsiteY7" fmla="*/ 904223 h 1484668"/>
                    <a:gd name="connsiteX8" fmla="*/ 934279 w 1210984"/>
                    <a:gd name="connsiteY8" fmla="*/ 908199 h 1484668"/>
                    <a:gd name="connsiteX9" fmla="*/ 922352 w 1210984"/>
                    <a:gd name="connsiteY9" fmla="*/ 796881 h 1484668"/>
                    <a:gd name="connsiteX10" fmla="*/ 755374 w 1210984"/>
                    <a:gd name="connsiteY10" fmla="*/ 793859 h 1484668"/>
                    <a:gd name="connsiteX11" fmla="*/ 755374 w 1210984"/>
                    <a:gd name="connsiteY11" fmla="*/ 963858 h 1484668"/>
                    <a:gd name="connsiteX12" fmla="*/ 834887 w 1210984"/>
                    <a:gd name="connsiteY12" fmla="*/ 995663 h 1484668"/>
                    <a:gd name="connsiteX13" fmla="*/ 826936 w 1210984"/>
                    <a:gd name="connsiteY13" fmla="*/ 1230227 h 1484668"/>
                    <a:gd name="connsiteX14" fmla="*/ 803082 w 1210984"/>
                    <a:gd name="connsiteY14" fmla="*/ 1277934 h 1484668"/>
                    <a:gd name="connsiteX15" fmla="*/ 679837 w 1210984"/>
                    <a:gd name="connsiteY15" fmla="*/ 1313715 h 1484668"/>
                    <a:gd name="connsiteX16" fmla="*/ 671886 w 1210984"/>
                    <a:gd name="connsiteY16" fmla="*/ 1468766 h 1484668"/>
                    <a:gd name="connsiteX17" fmla="*/ 595076 w 1210984"/>
                    <a:gd name="connsiteY17" fmla="*/ 1484668 h 1484668"/>
                    <a:gd name="connsiteX18" fmla="*/ 234392 w 1210984"/>
                    <a:gd name="connsiteY18" fmla="*/ 1483367 h 1484668"/>
                    <a:gd name="connsiteX19" fmla="*/ 166978 w 1210984"/>
                    <a:gd name="connsiteY19" fmla="*/ 1464790 h 1484668"/>
                    <a:gd name="connsiteX20" fmla="*/ 170953 w 1210984"/>
                    <a:gd name="connsiteY20" fmla="*/ 1301788 h 1484668"/>
                    <a:gd name="connsiteX21" fmla="*/ 0 w 1210984"/>
                    <a:gd name="connsiteY21" fmla="*/ 1258056 h 1484668"/>
                    <a:gd name="connsiteX22" fmla="*/ 0 w 1210984"/>
                    <a:gd name="connsiteY22" fmla="*/ 1003614 h 1484668"/>
                    <a:gd name="connsiteX23" fmla="*/ 85556 w 1210984"/>
                    <a:gd name="connsiteY23" fmla="*/ 955589 h 1484668"/>
                    <a:gd name="connsiteX24" fmla="*/ 116725 w 1210984"/>
                    <a:gd name="connsiteY24" fmla="*/ 844906 h 1484668"/>
                    <a:gd name="connsiteX25" fmla="*/ 111319 w 1210984"/>
                    <a:gd name="connsiteY25" fmla="*/ 761100 h 1484668"/>
                    <a:gd name="connsiteX26" fmla="*/ 107024 w 1210984"/>
                    <a:gd name="connsiteY26" fmla="*/ 29260 h 1484668"/>
                    <a:gd name="connsiteX0" fmla="*/ 84761 w 1209871"/>
                    <a:gd name="connsiteY0" fmla="*/ 26240 h 1484668"/>
                    <a:gd name="connsiteX1" fmla="*/ 739473 w 1209871"/>
                    <a:gd name="connsiteY1" fmla="*/ 0 h 1484668"/>
                    <a:gd name="connsiteX2" fmla="*/ 735496 w 1209871"/>
                    <a:gd name="connsiteY2" fmla="*/ 163162 h 1484668"/>
                    <a:gd name="connsiteX3" fmla="*/ 906449 w 1209871"/>
                    <a:gd name="connsiteY3" fmla="*/ 73312 h 1484668"/>
                    <a:gd name="connsiteX4" fmla="*/ 1134970 w 1209871"/>
                    <a:gd name="connsiteY4" fmla="*/ 65678 h 1484668"/>
                    <a:gd name="connsiteX5" fmla="*/ 1209871 w 1209871"/>
                    <a:gd name="connsiteY5" fmla="*/ 773027 h 1484668"/>
                    <a:gd name="connsiteX6" fmla="*/ 1184745 w 1209871"/>
                    <a:gd name="connsiteY6" fmla="*/ 904223 h 1484668"/>
                    <a:gd name="connsiteX7" fmla="*/ 934279 w 1209871"/>
                    <a:gd name="connsiteY7" fmla="*/ 908199 h 1484668"/>
                    <a:gd name="connsiteX8" fmla="*/ 922352 w 1209871"/>
                    <a:gd name="connsiteY8" fmla="*/ 796881 h 1484668"/>
                    <a:gd name="connsiteX9" fmla="*/ 755374 w 1209871"/>
                    <a:gd name="connsiteY9" fmla="*/ 793859 h 1484668"/>
                    <a:gd name="connsiteX10" fmla="*/ 755374 w 1209871"/>
                    <a:gd name="connsiteY10" fmla="*/ 963858 h 1484668"/>
                    <a:gd name="connsiteX11" fmla="*/ 834887 w 1209871"/>
                    <a:gd name="connsiteY11" fmla="*/ 995663 h 1484668"/>
                    <a:gd name="connsiteX12" fmla="*/ 826936 w 1209871"/>
                    <a:gd name="connsiteY12" fmla="*/ 1230227 h 1484668"/>
                    <a:gd name="connsiteX13" fmla="*/ 803082 w 1209871"/>
                    <a:gd name="connsiteY13" fmla="*/ 1277934 h 1484668"/>
                    <a:gd name="connsiteX14" fmla="*/ 679837 w 1209871"/>
                    <a:gd name="connsiteY14" fmla="*/ 1313715 h 1484668"/>
                    <a:gd name="connsiteX15" fmla="*/ 671886 w 1209871"/>
                    <a:gd name="connsiteY15" fmla="*/ 1468766 h 1484668"/>
                    <a:gd name="connsiteX16" fmla="*/ 595076 w 1209871"/>
                    <a:gd name="connsiteY16" fmla="*/ 1484668 h 1484668"/>
                    <a:gd name="connsiteX17" fmla="*/ 234392 w 1209871"/>
                    <a:gd name="connsiteY17" fmla="*/ 1483367 h 1484668"/>
                    <a:gd name="connsiteX18" fmla="*/ 166978 w 1209871"/>
                    <a:gd name="connsiteY18" fmla="*/ 1464790 h 1484668"/>
                    <a:gd name="connsiteX19" fmla="*/ 170953 w 1209871"/>
                    <a:gd name="connsiteY19" fmla="*/ 1301788 h 1484668"/>
                    <a:gd name="connsiteX20" fmla="*/ 0 w 1209871"/>
                    <a:gd name="connsiteY20" fmla="*/ 1258056 h 1484668"/>
                    <a:gd name="connsiteX21" fmla="*/ 0 w 1209871"/>
                    <a:gd name="connsiteY21" fmla="*/ 1003614 h 1484668"/>
                    <a:gd name="connsiteX22" fmla="*/ 85556 w 1209871"/>
                    <a:gd name="connsiteY22" fmla="*/ 955589 h 1484668"/>
                    <a:gd name="connsiteX23" fmla="*/ 116725 w 1209871"/>
                    <a:gd name="connsiteY23" fmla="*/ 844906 h 1484668"/>
                    <a:gd name="connsiteX24" fmla="*/ 111319 w 1209871"/>
                    <a:gd name="connsiteY24" fmla="*/ 761100 h 1484668"/>
                    <a:gd name="connsiteX25" fmla="*/ 107024 w 1209871"/>
                    <a:gd name="connsiteY25" fmla="*/ 29260 h 1484668"/>
                    <a:gd name="connsiteX0" fmla="*/ 84761 w 1184745"/>
                    <a:gd name="connsiteY0" fmla="*/ 26240 h 1484668"/>
                    <a:gd name="connsiteX1" fmla="*/ 739473 w 1184745"/>
                    <a:gd name="connsiteY1" fmla="*/ 0 h 1484668"/>
                    <a:gd name="connsiteX2" fmla="*/ 735496 w 1184745"/>
                    <a:gd name="connsiteY2" fmla="*/ 163162 h 1484668"/>
                    <a:gd name="connsiteX3" fmla="*/ 906449 w 1184745"/>
                    <a:gd name="connsiteY3" fmla="*/ 73312 h 1484668"/>
                    <a:gd name="connsiteX4" fmla="*/ 1134970 w 1184745"/>
                    <a:gd name="connsiteY4" fmla="*/ 65678 h 1484668"/>
                    <a:gd name="connsiteX5" fmla="*/ 1184745 w 1184745"/>
                    <a:gd name="connsiteY5" fmla="*/ 904223 h 1484668"/>
                    <a:gd name="connsiteX6" fmla="*/ 934279 w 1184745"/>
                    <a:gd name="connsiteY6" fmla="*/ 908199 h 1484668"/>
                    <a:gd name="connsiteX7" fmla="*/ 922352 w 1184745"/>
                    <a:gd name="connsiteY7" fmla="*/ 796881 h 1484668"/>
                    <a:gd name="connsiteX8" fmla="*/ 755374 w 1184745"/>
                    <a:gd name="connsiteY8" fmla="*/ 793859 h 1484668"/>
                    <a:gd name="connsiteX9" fmla="*/ 755374 w 1184745"/>
                    <a:gd name="connsiteY9" fmla="*/ 963858 h 1484668"/>
                    <a:gd name="connsiteX10" fmla="*/ 834887 w 1184745"/>
                    <a:gd name="connsiteY10" fmla="*/ 995663 h 1484668"/>
                    <a:gd name="connsiteX11" fmla="*/ 826936 w 1184745"/>
                    <a:gd name="connsiteY11" fmla="*/ 1230227 h 1484668"/>
                    <a:gd name="connsiteX12" fmla="*/ 803082 w 1184745"/>
                    <a:gd name="connsiteY12" fmla="*/ 1277934 h 1484668"/>
                    <a:gd name="connsiteX13" fmla="*/ 679837 w 1184745"/>
                    <a:gd name="connsiteY13" fmla="*/ 1313715 h 1484668"/>
                    <a:gd name="connsiteX14" fmla="*/ 671886 w 1184745"/>
                    <a:gd name="connsiteY14" fmla="*/ 1468766 h 1484668"/>
                    <a:gd name="connsiteX15" fmla="*/ 595076 w 1184745"/>
                    <a:gd name="connsiteY15" fmla="*/ 1484668 h 1484668"/>
                    <a:gd name="connsiteX16" fmla="*/ 234392 w 1184745"/>
                    <a:gd name="connsiteY16" fmla="*/ 1483367 h 1484668"/>
                    <a:gd name="connsiteX17" fmla="*/ 166978 w 1184745"/>
                    <a:gd name="connsiteY17" fmla="*/ 1464790 h 1484668"/>
                    <a:gd name="connsiteX18" fmla="*/ 170953 w 1184745"/>
                    <a:gd name="connsiteY18" fmla="*/ 1301788 h 1484668"/>
                    <a:gd name="connsiteX19" fmla="*/ 0 w 1184745"/>
                    <a:gd name="connsiteY19" fmla="*/ 1258056 h 1484668"/>
                    <a:gd name="connsiteX20" fmla="*/ 0 w 1184745"/>
                    <a:gd name="connsiteY20" fmla="*/ 1003614 h 1484668"/>
                    <a:gd name="connsiteX21" fmla="*/ 85556 w 1184745"/>
                    <a:gd name="connsiteY21" fmla="*/ 955589 h 1484668"/>
                    <a:gd name="connsiteX22" fmla="*/ 116725 w 1184745"/>
                    <a:gd name="connsiteY22" fmla="*/ 844906 h 1484668"/>
                    <a:gd name="connsiteX23" fmla="*/ 111319 w 1184745"/>
                    <a:gd name="connsiteY23" fmla="*/ 761100 h 1484668"/>
                    <a:gd name="connsiteX24" fmla="*/ 107024 w 1184745"/>
                    <a:gd name="connsiteY24" fmla="*/ 29260 h 1484668"/>
                    <a:gd name="connsiteX0" fmla="*/ 84761 w 1184745"/>
                    <a:gd name="connsiteY0" fmla="*/ 26240 h 1484668"/>
                    <a:gd name="connsiteX1" fmla="*/ 739473 w 1184745"/>
                    <a:gd name="connsiteY1" fmla="*/ 0 h 1484668"/>
                    <a:gd name="connsiteX2" fmla="*/ 735496 w 1184745"/>
                    <a:gd name="connsiteY2" fmla="*/ 163162 h 1484668"/>
                    <a:gd name="connsiteX3" fmla="*/ 906449 w 1184745"/>
                    <a:gd name="connsiteY3" fmla="*/ 73312 h 1484668"/>
                    <a:gd name="connsiteX4" fmla="*/ 1134970 w 1184745"/>
                    <a:gd name="connsiteY4" fmla="*/ 65678 h 1484668"/>
                    <a:gd name="connsiteX5" fmla="*/ 1184745 w 1184745"/>
                    <a:gd name="connsiteY5" fmla="*/ 904223 h 1484668"/>
                    <a:gd name="connsiteX6" fmla="*/ 934279 w 1184745"/>
                    <a:gd name="connsiteY6" fmla="*/ 908199 h 1484668"/>
                    <a:gd name="connsiteX7" fmla="*/ 755374 w 1184745"/>
                    <a:gd name="connsiteY7" fmla="*/ 793859 h 1484668"/>
                    <a:gd name="connsiteX8" fmla="*/ 755374 w 1184745"/>
                    <a:gd name="connsiteY8" fmla="*/ 963858 h 1484668"/>
                    <a:gd name="connsiteX9" fmla="*/ 834887 w 1184745"/>
                    <a:gd name="connsiteY9" fmla="*/ 995663 h 1484668"/>
                    <a:gd name="connsiteX10" fmla="*/ 826936 w 1184745"/>
                    <a:gd name="connsiteY10" fmla="*/ 1230227 h 1484668"/>
                    <a:gd name="connsiteX11" fmla="*/ 803082 w 1184745"/>
                    <a:gd name="connsiteY11" fmla="*/ 1277934 h 1484668"/>
                    <a:gd name="connsiteX12" fmla="*/ 679837 w 1184745"/>
                    <a:gd name="connsiteY12" fmla="*/ 1313715 h 1484668"/>
                    <a:gd name="connsiteX13" fmla="*/ 671886 w 1184745"/>
                    <a:gd name="connsiteY13" fmla="*/ 1468766 h 1484668"/>
                    <a:gd name="connsiteX14" fmla="*/ 595076 w 1184745"/>
                    <a:gd name="connsiteY14" fmla="*/ 1484668 h 1484668"/>
                    <a:gd name="connsiteX15" fmla="*/ 234392 w 1184745"/>
                    <a:gd name="connsiteY15" fmla="*/ 1483367 h 1484668"/>
                    <a:gd name="connsiteX16" fmla="*/ 166978 w 1184745"/>
                    <a:gd name="connsiteY16" fmla="*/ 1464790 h 1484668"/>
                    <a:gd name="connsiteX17" fmla="*/ 170953 w 1184745"/>
                    <a:gd name="connsiteY17" fmla="*/ 1301788 h 1484668"/>
                    <a:gd name="connsiteX18" fmla="*/ 0 w 1184745"/>
                    <a:gd name="connsiteY18" fmla="*/ 1258056 h 1484668"/>
                    <a:gd name="connsiteX19" fmla="*/ 0 w 1184745"/>
                    <a:gd name="connsiteY19" fmla="*/ 1003614 h 1484668"/>
                    <a:gd name="connsiteX20" fmla="*/ 85556 w 1184745"/>
                    <a:gd name="connsiteY20" fmla="*/ 955589 h 1484668"/>
                    <a:gd name="connsiteX21" fmla="*/ 116725 w 1184745"/>
                    <a:gd name="connsiteY21" fmla="*/ 844906 h 1484668"/>
                    <a:gd name="connsiteX22" fmla="*/ 111319 w 1184745"/>
                    <a:gd name="connsiteY22" fmla="*/ 761100 h 1484668"/>
                    <a:gd name="connsiteX23" fmla="*/ 107024 w 1184745"/>
                    <a:gd name="connsiteY23" fmla="*/ 29260 h 1484668"/>
                    <a:gd name="connsiteX0" fmla="*/ 84761 w 1184745"/>
                    <a:gd name="connsiteY0" fmla="*/ 26240 h 1484668"/>
                    <a:gd name="connsiteX1" fmla="*/ 739473 w 1184745"/>
                    <a:gd name="connsiteY1" fmla="*/ 0 h 1484668"/>
                    <a:gd name="connsiteX2" fmla="*/ 735496 w 1184745"/>
                    <a:gd name="connsiteY2" fmla="*/ 163162 h 1484668"/>
                    <a:gd name="connsiteX3" fmla="*/ 906449 w 1184745"/>
                    <a:gd name="connsiteY3" fmla="*/ 73312 h 1484668"/>
                    <a:gd name="connsiteX4" fmla="*/ 1134970 w 1184745"/>
                    <a:gd name="connsiteY4" fmla="*/ 65678 h 1484668"/>
                    <a:gd name="connsiteX5" fmla="*/ 1184745 w 1184745"/>
                    <a:gd name="connsiteY5" fmla="*/ 904223 h 1484668"/>
                    <a:gd name="connsiteX6" fmla="*/ 755374 w 1184745"/>
                    <a:gd name="connsiteY6" fmla="*/ 793859 h 1484668"/>
                    <a:gd name="connsiteX7" fmla="*/ 755374 w 1184745"/>
                    <a:gd name="connsiteY7" fmla="*/ 963858 h 1484668"/>
                    <a:gd name="connsiteX8" fmla="*/ 834887 w 1184745"/>
                    <a:gd name="connsiteY8" fmla="*/ 995663 h 1484668"/>
                    <a:gd name="connsiteX9" fmla="*/ 826936 w 1184745"/>
                    <a:gd name="connsiteY9" fmla="*/ 1230227 h 1484668"/>
                    <a:gd name="connsiteX10" fmla="*/ 803082 w 1184745"/>
                    <a:gd name="connsiteY10" fmla="*/ 1277934 h 1484668"/>
                    <a:gd name="connsiteX11" fmla="*/ 679837 w 1184745"/>
                    <a:gd name="connsiteY11" fmla="*/ 1313715 h 1484668"/>
                    <a:gd name="connsiteX12" fmla="*/ 671886 w 1184745"/>
                    <a:gd name="connsiteY12" fmla="*/ 1468766 h 1484668"/>
                    <a:gd name="connsiteX13" fmla="*/ 595076 w 1184745"/>
                    <a:gd name="connsiteY13" fmla="*/ 1484668 h 1484668"/>
                    <a:gd name="connsiteX14" fmla="*/ 234392 w 1184745"/>
                    <a:gd name="connsiteY14" fmla="*/ 1483367 h 1484668"/>
                    <a:gd name="connsiteX15" fmla="*/ 166978 w 1184745"/>
                    <a:gd name="connsiteY15" fmla="*/ 1464790 h 1484668"/>
                    <a:gd name="connsiteX16" fmla="*/ 170953 w 1184745"/>
                    <a:gd name="connsiteY16" fmla="*/ 1301788 h 1484668"/>
                    <a:gd name="connsiteX17" fmla="*/ 0 w 1184745"/>
                    <a:gd name="connsiteY17" fmla="*/ 1258056 h 1484668"/>
                    <a:gd name="connsiteX18" fmla="*/ 0 w 1184745"/>
                    <a:gd name="connsiteY18" fmla="*/ 1003614 h 1484668"/>
                    <a:gd name="connsiteX19" fmla="*/ 85556 w 1184745"/>
                    <a:gd name="connsiteY19" fmla="*/ 955589 h 1484668"/>
                    <a:gd name="connsiteX20" fmla="*/ 116725 w 1184745"/>
                    <a:gd name="connsiteY20" fmla="*/ 844906 h 1484668"/>
                    <a:gd name="connsiteX21" fmla="*/ 111319 w 1184745"/>
                    <a:gd name="connsiteY21" fmla="*/ 761100 h 1484668"/>
                    <a:gd name="connsiteX22" fmla="*/ 107024 w 1184745"/>
                    <a:gd name="connsiteY22" fmla="*/ 29260 h 1484668"/>
                    <a:gd name="connsiteX0" fmla="*/ 84761 w 1184745"/>
                    <a:gd name="connsiteY0" fmla="*/ 26240 h 1484668"/>
                    <a:gd name="connsiteX1" fmla="*/ 739473 w 1184745"/>
                    <a:gd name="connsiteY1" fmla="*/ 0 h 1484668"/>
                    <a:gd name="connsiteX2" fmla="*/ 735496 w 1184745"/>
                    <a:gd name="connsiteY2" fmla="*/ 163162 h 1484668"/>
                    <a:gd name="connsiteX3" fmla="*/ 1134970 w 1184745"/>
                    <a:gd name="connsiteY3" fmla="*/ 65678 h 1484668"/>
                    <a:gd name="connsiteX4" fmla="*/ 1184745 w 1184745"/>
                    <a:gd name="connsiteY4" fmla="*/ 904223 h 1484668"/>
                    <a:gd name="connsiteX5" fmla="*/ 755374 w 1184745"/>
                    <a:gd name="connsiteY5" fmla="*/ 793859 h 1484668"/>
                    <a:gd name="connsiteX6" fmla="*/ 755374 w 1184745"/>
                    <a:gd name="connsiteY6" fmla="*/ 963858 h 1484668"/>
                    <a:gd name="connsiteX7" fmla="*/ 834887 w 1184745"/>
                    <a:gd name="connsiteY7" fmla="*/ 995663 h 1484668"/>
                    <a:gd name="connsiteX8" fmla="*/ 826936 w 1184745"/>
                    <a:gd name="connsiteY8" fmla="*/ 1230227 h 1484668"/>
                    <a:gd name="connsiteX9" fmla="*/ 803082 w 1184745"/>
                    <a:gd name="connsiteY9" fmla="*/ 1277934 h 1484668"/>
                    <a:gd name="connsiteX10" fmla="*/ 679837 w 1184745"/>
                    <a:gd name="connsiteY10" fmla="*/ 1313715 h 1484668"/>
                    <a:gd name="connsiteX11" fmla="*/ 671886 w 1184745"/>
                    <a:gd name="connsiteY11" fmla="*/ 1468766 h 1484668"/>
                    <a:gd name="connsiteX12" fmla="*/ 595076 w 1184745"/>
                    <a:gd name="connsiteY12" fmla="*/ 1484668 h 1484668"/>
                    <a:gd name="connsiteX13" fmla="*/ 234392 w 1184745"/>
                    <a:gd name="connsiteY13" fmla="*/ 1483367 h 1484668"/>
                    <a:gd name="connsiteX14" fmla="*/ 166978 w 1184745"/>
                    <a:gd name="connsiteY14" fmla="*/ 1464790 h 1484668"/>
                    <a:gd name="connsiteX15" fmla="*/ 170953 w 1184745"/>
                    <a:gd name="connsiteY15" fmla="*/ 1301788 h 1484668"/>
                    <a:gd name="connsiteX16" fmla="*/ 0 w 1184745"/>
                    <a:gd name="connsiteY16" fmla="*/ 1258056 h 1484668"/>
                    <a:gd name="connsiteX17" fmla="*/ 0 w 1184745"/>
                    <a:gd name="connsiteY17" fmla="*/ 1003614 h 1484668"/>
                    <a:gd name="connsiteX18" fmla="*/ 85556 w 1184745"/>
                    <a:gd name="connsiteY18" fmla="*/ 955589 h 1484668"/>
                    <a:gd name="connsiteX19" fmla="*/ 116725 w 1184745"/>
                    <a:gd name="connsiteY19" fmla="*/ 844906 h 1484668"/>
                    <a:gd name="connsiteX20" fmla="*/ 111319 w 1184745"/>
                    <a:gd name="connsiteY20" fmla="*/ 761100 h 1484668"/>
                    <a:gd name="connsiteX21" fmla="*/ 107024 w 1184745"/>
                    <a:gd name="connsiteY21" fmla="*/ 29260 h 1484668"/>
                    <a:gd name="connsiteX0" fmla="*/ 84761 w 1134970"/>
                    <a:gd name="connsiteY0" fmla="*/ 26240 h 1484668"/>
                    <a:gd name="connsiteX1" fmla="*/ 739473 w 1134970"/>
                    <a:gd name="connsiteY1" fmla="*/ 0 h 1484668"/>
                    <a:gd name="connsiteX2" fmla="*/ 735496 w 1134970"/>
                    <a:gd name="connsiteY2" fmla="*/ 163162 h 1484668"/>
                    <a:gd name="connsiteX3" fmla="*/ 1134970 w 1134970"/>
                    <a:gd name="connsiteY3" fmla="*/ 65678 h 1484668"/>
                    <a:gd name="connsiteX4" fmla="*/ 780984 w 1134970"/>
                    <a:gd name="connsiteY4" fmla="*/ 642966 h 1484668"/>
                    <a:gd name="connsiteX5" fmla="*/ 755374 w 1134970"/>
                    <a:gd name="connsiteY5" fmla="*/ 793859 h 1484668"/>
                    <a:gd name="connsiteX6" fmla="*/ 755374 w 1134970"/>
                    <a:gd name="connsiteY6" fmla="*/ 963858 h 1484668"/>
                    <a:gd name="connsiteX7" fmla="*/ 834887 w 1134970"/>
                    <a:gd name="connsiteY7" fmla="*/ 995663 h 1484668"/>
                    <a:gd name="connsiteX8" fmla="*/ 826936 w 1134970"/>
                    <a:gd name="connsiteY8" fmla="*/ 1230227 h 1484668"/>
                    <a:gd name="connsiteX9" fmla="*/ 803082 w 1134970"/>
                    <a:gd name="connsiteY9" fmla="*/ 1277934 h 1484668"/>
                    <a:gd name="connsiteX10" fmla="*/ 679837 w 1134970"/>
                    <a:gd name="connsiteY10" fmla="*/ 1313715 h 1484668"/>
                    <a:gd name="connsiteX11" fmla="*/ 671886 w 1134970"/>
                    <a:gd name="connsiteY11" fmla="*/ 1468766 h 1484668"/>
                    <a:gd name="connsiteX12" fmla="*/ 595076 w 1134970"/>
                    <a:gd name="connsiteY12" fmla="*/ 1484668 h 1484668"/>
                    <a:gd name="connsiteX13" fmla="*/ 234392 w 1134970"/>
                    <a:gd name="connsiteY13" fmla="*/ 1483367 h 1484668"/>
                    <a:gd name="connsiteX14" fmla="*/ 166978 w 1134970"/>
                    <a:gd name="connsiteY14" fmla="*/ 1464790 h 1484668"/>
                    <a:gd name="connsiteX15" fmla="*/ 170953 w 1134970"/>
                    <a:gd name="connsiteY15" fmla="*/ 1301788 h 1484668"/>
                    <a:gd name="connsiteX16" fmla="*/ 0 w 1134970"/>
                    <a:gd name="connsiteY16" fmla="*/ 1258056 h 1484668"/>
                    <a:gd name="connsiteX17" fmla="*/ 0 w 1134970"/>
                    <a:gd name="connsiteY17" fmla="*/ 1003614 h 1484668"/>
                    <a:gd name="connsiteX18" fmla="*/ 85556 w 1134970"/>
                    <a:gd name="connsiteY18" fmla="*/ 955589 h 1484668"/>
                    <a:gd name="connsiteX19" fmla="*/ 116725 w 1134970"/>
                    <a:gd name="connsiteY19" fmla="*/ 844906 h 1484668"/>
                    <a:gd name="connsiteX20" fmla="*/ 111319 w 1134970"/>
                    <a:gd name="connsiteY20" fmla="*/ 761100 h 1484668"/>
                    <a:gd name="connsiteX21" fmla="*/ 107024 w 1134970"/>
                    <a:gd name="connsiteY21" fmla="*/ 29260 h 1484668"/>
                    <a:gd name="connsiteX0" fmla="*/ 84761 w 834887"/>
                    <a:gd name="connsiteY0" fmla="*/ 26240 h 1484668"/>
                    <a:gd name="connsiteX1" fmla="*/ 739473 w 834887"/>
                    <a:gd name="connsiteY1" fmla="*/ 0 h 1484668"/>
                    <a:gd name="connsiteX2" fmla="*/ 735496 w 834887"/>
                    <a:gd name="connsiteY2" fmla="*/ 163162 h 1484668"/>
                    <a:gd name="connsiteX3" fmla="*/ 778710 w 834887"/>
                    <a:gd name="connsiteY3" fmla="*/ 410063 h 1484668"/>
                    <a:gd name="connsiteX4" fmla="*/ 780984 w 834887"/>
                    <a:gd name="connsiteY4" fmla="*/ 642966 h 1484668"/>
                    <a:gd name="connsiteX5" fmla="*/ 755374 w 834887"/>
                    <a:gd name="connsiteY5" fmla="*/ 793859 h 1484668"/>
                    <a:gd name="connsiteX6" fmla="*/ 755374 w 834887"/>
                    <a:gd name="connsiteY6" fmla="*/ 963858 h 1484668"/>
                    <a:gd name="connsiteX7" fmla="*/ 834887 w 834887"/>
                    <a:gd name="connsiteY7" fmla="*/ 995663 h 1484668"/>
                    <a:gd name="connsiteX8" fmla="*/ 826936 w 834887"/>
                    <a:gd name="connsiteY8" fmla="*/ 1230227 h 1484668"/>
                    <a:gd name="connsiteX9" fmla="*/ 803082 w 834887"/>
                    <a:gd name="connsiteY9" fmla="*/ 1277934 h 1484668"/>
                    <a:gd name="connsiteX10" fmla="*/ 679837 w 834887"/>
                    <a:gd name="connsiteY10" fmla="*/ 1313715 h 1484668"/>
                    <a:gd name="connsiteX11" fmla="*/ 671886 w 834887"/>
                    <a:gd name="connsiteY11" fmla="*/ 1468766 h 1484668"/>
                    <a:gd name="connsiteX12" fmla="*/ 595076 w 834887"/>
                    <a:gd name="connsiteY12" fmla="*/ 1484668 h 1484668"/>
                    <a:gd name="connsiteX13" fmla="*/ 234392 w 834887"/>
                    <a:gd name="connsiteY13" fmla="*/ 1483367 h 1484668"/>
                    <a:gd name="connsiteX14" fmla="*/ 166978 w 834887"/>
                    <a:gd name="connsiteY14" fmla="*/ 1464790 h 1484668"/>
                    <a:gd name="connsiteX15" fmla="*/ 170953 w 834887"/>
                    <a:gd name="connsiteY15" fmla="*/ 1301788 h 1484668"/>
                    <a:gd name="connsiteX16" fmla="*/ 0 w 834887"/>
                    <a:gd name="connsiteY16" fmla="*/ 1258056 h 1484668"/>
                    <a:gd name="connsiteX17" fmla="*/ 0 w 834887"/>
                    <a:gd name="connsiteY17" fmla="*/ 1003614 h 1484668"/>
                    <a:gd name="connsiteX18" fmla="*/ 85556 w 834887"/>
                    <a:gd name="connsiteY18" fmla="*/ 955589 h 1484668"/>
                    <a:gd name="connsiteX19" fmla="*/ 116725 w 834887"/>
                    <a:gd name="connsiteY19" fmla="*/ 844906 h 1484668"/>
                    <a:gd name="connsiteX20" fmla="*/ 111319 w 834887"/>
                    <a:gd name="connsiteY20" fmla="*/ 761100 h 1484668"/>
                    <a:gd name="connsiteX21" fmla="*/ 107024 w 834887"/>
                    <a:gd name="connsiteY21" fmla="*/ 29260 h 1484668"/>
                    <a:gd name="connsiteX0" fmla="*/ 84761 w 834887"/>
                    <a:gd name="connsiteY0" fmla="*/ 26240 h 1484668"/>
                    <a:gd name="connsiteX1" fmla="*/ 739473 w 834887"/>
                    <a:gd name="connsiteY1" fmla="*/ 0 h 1484668"/>
                    <a:gd name="connsiteX2" fmla="*/ 735496 w 834887"/>
                    <a:gd name="connsiteY2" fmla="*/ 163162 h 1484668"/>
                    <a:gd name="connsiteX3" fmla="*/ 743084 w 834887"/>
                    <a:gd name="connsiteY3" fmla="*/ 421939 h 1484668"/>
                    <a:gd name="connsiteX4" fmla="*/ 780984 w 834887"/>
                    <a:gd name="connsiteY4" fmla="*/ 642966 h 1484668"/>
                    <a:gd name="connsiteX5" fmla="*/ 755374 w 834887"/>
                    <a:gd name="connsiteY5" fmla="*/ 793859 h 1484668"/>
                    <a:gd name="connsiteX6" fmla="*/ 755374 w 834887"/>
                    <a:gd name="connsiteY6" fmla="*/ 963858 h 1484668"/>
                    <a:gd name="connsiteX7" fmla="*/ 834887 w 834887"/>
                    <a:gd name="connsiteY7" fmla="*/ 995663 h 1484668"/>
                    <a:gd name="connsiteX8" fmla="*/ 826936 w 834887"/>
                    <a:gd name="connsiteY8" fmla="*/ 1230227 h 1484668"/>
                    <a:gd name="connsiteX9" fmla="*/ 803082 w 834887"/>
                    <a:gd name="connsiteY9" fmla="*/ 1277934 h 1484668"/>
                    <a:gd name="connsiteX10" fmla="*/ 679837 w 834887"/>
                    <a:gd name="connsiteY10" fmla="*/ 1313715 h 1484668"/>
                    <a:gd name="connsiteX11" fmla="*/ 671886 w 834887"/>
                    <a:gd name="connsiteY11" fmla="*/ 1468766 h 1484668"/>
                    <a:gd name="connsiteX12" fmla="*/ 595076 w 834887"/>
                    <a:gd name="connsiteY12" fmla="*/ 1484668 h 1484668"/>
                    <a:gd name="connsiteX13" fmla="*/ 234392 w 834887"/>
                    <a:gd name="connsiteY13" fmla="*/ 1483367 h 1484668"/>
                    <a:gd name="connsiteX14" fmla="*/ 166978 w 834887"/>
                    <a:gd name="connsiteY14" fmla="*/ 1464790 h 1484668"/>
                    <a:gd name="connsiteX15" fmla="*/ 170953 w 834887"/>
                    <a:gd name="connsiteY15" fmla="*/ 1301788 h 1484668"/>
                    <a:gd name="connsiteX16" fmla="*/ 0 w 834887"/>
                    <a:gd name="connsiteY16" fmla="*/ 1258056 h 1484668"/>
                    <a:gd name="connsiteX17" fmla="*/ 0 w 834887"/>
                    <a:gd name="connsiteY17" fmla="*/ 1003614 h 1484668"/>
                    <a:gd name="connsiteX18" fmla="*/ 85556 w 834887"/>
                    <a:gd name="connsiteY18" fmla="*/ 955589 h 1484668"/>
                    <a:gd name="connsiteX19" fmla="*/ 116725 w 834887"/>
                    <a:gd name="connsiteY19" fmla="*/ 844906 h 1484668"/>
                    <a:gd name="connsiteX20" fmla="*/ 111319 w 834887"/>
                    <a:gd name="connsiteY20" fmla="*/ 761100 h 1484668"/>
                    <a:gd name="connsiteX21" fmla="*/ 107024 w 834887"/>
                    <a:gd name="connsiteY21" fmla="*/ 29260 h 1484668"/>
                    <a:gd name="connsiteX0" fmla="*/ 84761 w 834887"/>
                    <a:gd name="connsiteY0" fmla="*/ 26240 h 1484668"/>
                    <a:gd name="connsiteX1" fmla="*/ 739473 w 834887"/>
                    <a:gd name="connsiteY1" fmla="*/ 0 h 1484668"/>
                    <a:gd name="connsiteX2" fmla="*/ 735496 w 834887"/>
                    <a:gd name="connsiteY2" fmla="*/ 163162 h 1484668"/>
                    <a:gd name="connsiteX3" fmla="*/ 743084 w 834887"/>
                    <a:gd name="connsiteY3" fmla="*/ 421939 h 1484668"/>
                    <a:gd name="connsiteX4" fmla="*/ 745358 w 834887"/>
                    <a:gd name="connsiteY4" fmla="*/ 642966 h 1484668"/>
                    <a:gd name="connsiteX5" fmla="*/ 755374 w 834887"/>
                    <a:gd name="connsiteY5" fmla="*/ 793859 h 1484668"/>
                    <a:gd name="connsiteX6" fmla="*/ 755374 w 834887"/>
                    <a:gd name="connsiteY6" fmla="*/ 963858 h 1484668"/>
                    <a:gd name="connsiteX7" fmla="*/ 834887 w 834887"/>
                    <a:gd name="connsiteY7" fmla="*/ 995663 h 1484668"/>
                    <a:gd name="connsiteX8" fmla="*/ 826936 w 834887"/>
                    <a:gd name="connsiteY8" fmla="*/ 1230227 h 1484668"/>
                    <a:gd name="connsiteX9" fmla="*/ 803082 w 834887"/>
                    <a:gd name="connsiteY9" fmla="*/ 1277934 h 1484668"/>
                    <a:gd name="connsiteX10" fmla="*/ 679837 w 834887"/>
                    <a:gd name="connsiteY10" fmla="*/ 1313715 h 1484668"/>
                    <a:gd name="connsiteX11" fmla="*/ 671886 w 834887"/>
                    <a:gd name="connsiteY11" fmla="*/ 1468766 h 1484668"/>
                    <a:gd name="connsiteX12" fmla="*/ 595076 w 834887"/>
                    <a:gd name="connsiteY12" fmla="*/ 1484668 h 1484668"/>
                    <a:gd name="connsiteX13" fmla="*/ 234392 w 834887"/>
                    <a:gd name="connsiteY13" fmla="*/ 1483367 h 1484668"/>
                    <a:gd name="connsiteX14" fmla="*/ 166978 w 834887"/>
                    <a:gd name="connsiteY14" fmla="*/ 1464790 h 1484668"/>
                    <a:gd name="connsiteX15" fmla="*/ 170953 w 834887"/>
                    <a:gd name="connsiteY15" fmla="*/ 1301788 h 1484668"/>
                    <a:gd name="connsiteX16" fmla="*/ 0 w 834887"/>
                    <a:gd name="connsiteY16" fmla="*/ 1258056 h 1484668"/>
                    <a:gd name="connsiteX17" fmla="*/ 0 w 834887"/>
                    <a:gd name="connsiteY17" fmla="*/ 1003614 h 1484668"/>
                    <a:gd name="connsiteX18" fmla="*/ 85556 w 834887"/>
                    <a:gd name="connsiteY18" fmla="*/ 955589 h 1484668"/>
                    <a:gd name="connsiteX19" fmla="*/ 116725 w 834887"/>
                    <a:gd name="connsiteY19" fmla="*/ 844906 h 1484668"/>
                    <a:gd name="connsiteX20" fmla="*/ 111319 w 834887"/>
                    <a:gd name="connsiteY20" fmla="*/ 761100 h 1484668"/>
                    <a:gd name="connsiteX21" fmla="*/ 107024 w 834887"/>
                    <a:gd name="connsiteY21" fmla="*/ 29260 h 148466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834887" h="1484668">
                      <a:moveTo>
                        <a:pt x="84761" y="26240"/>
                      </a:moveTo>
                      <a:cubicBezTo>
                        <a:pt x="294465" y="-2014"/>
                        <a:pt x="559030" y="13623"/>
                        <a:pt x="739473" y="0"/>
                      </a:cubicBezTo>
                      <a:cubicBezTo>
                        <a:pt x="738147" y="53168"/>
                        <a:pt x="736822" y="109994"/>
                        <a:pt x="735496" y="163162"/>
                      </a:cubicBezTo>
                      <a:lnTo>
                        <a:pt x="743084" y="421939"/>
                      </a:lnTo>
                      <a:lnTo>
                        <a:pt x="745358" y="642966"/>
                      </a:lnTo>
                      <a:lnTo>
                        <a:pt x="755374" y="793859"/>
                      </a:lnTo>
                      <a:lnTo>
                        <a:pt x="755374" y="963858"/>
                      </a:lnTo>
                      <a:lnTo>
                        <a:pt x="834887" y="995663"/>
                      </a:lnTo>
                      <a:lnTo>
                        <a:pt x="826936" y="1230227"/>
                      </a:lnTo>
                      <a:lnTo>
                        <a:pt x="803082" y="1277934"/>
                      </a:lnTo>
                      <a:lnTo>
                        <a:pt x="679837" y="1313715"/>
                      </a:lnTo>
                      <a:lnTo>
                        <a:pt x="671886" y="1468766"/>
                      </a:lnTo>
                      <a:lnTo>
                        <a:pt x="595076" y="1484668"/>
                      </a:lnTo>
                      <a:lnTo>
                        <a:pt x="234392" y="1483367"/>
                      </a:lnTo>
                      <a:lnTo>
                        <a:pt x="166978" y="1464790"/>
                      </a:lnTo>
                      <a:lnTo>
                        <a:pt x="170953" y="1301788"/>
                      </a:lnTo>
                      <a:lnTo>
                        <a:pt x="0" y="1258056"/>
                      </a:lnTo>
                      <a:lnTo>
                        <a:pt x="0" y="1003614"/>
                      </a:lnTo>
                      <a:lnTo>
                        <a:pt x="85556" y="955589"/>
                      </a:lnTo>
                      <a:cubicBezTo>
                        <a:pt x="86192" y="919914"/>
                        <a:pt x="116089" y="880581"/>
                        <a:pt x="116725" y="844906"/>
                      </a:cubicBezTo>
                      <a:lnTo>
                        <a:pt x="111319" y="761100"/>
                      </a:lnTo>
                      <a:cubicBezTo>
                        <a:pt x="108668" y="515935"/>
                        <a:pt x="76757" y="259794"/>
                        <a:pt x="107024" y="29260"/>
                      </a:cubicBezTo>
                    </a:path>
                  </a:pathLst>
                </a:custGeom>
                <a:solidFill>
                  <a:srgbClr val="6B5A4E"/>
                </a:solidFill>
                <a:ln w="12700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25" name="Groupe 133">
                  <a:extLst>
                    <a:ext uri="{FF2B5EF4-FFF2-40B4-BE49-F238E27FC236}">
                      <a16:creationId xmlns:a16="http://schemas.microsoft.com/office/drawing/2014/main" id="{2E48FE0D-760F-EA18-9750-A94D39813C44}"/>
                    </a:ext>
                  </a:extLst>
                </p:cNvPr>
                <p:cNvGrpSpPr/>
                <p:nvPr/>
              </p:nvGrpSpPr>
              <p:grpSpPr>
                <a:xfrm>
                  <a:off x="4417203" y="967221"/>
                  <a:ext cx="502462" cy="219671"/>
                  <a:chOff x="2774240" y="5049500"/>
                  <a:chExt cx="502462" cy="219671"/>
                </a:xfrm>
              </p:grpSpPr>
              <p:sp>
                <p:nvSpPr>
                  <p:cNvPr id="8248" name="Forme libre 94">
                    <a:extLst>
                      <a:ext uri="{FF2B5EF4-FFF2-40B4-BE49-F238E27FC236}">
                        <a16:creationId xmlns:a16="http://schemas.microsoft.com/office/drawing/2014/main" id="{30B03EC5-398C-0440-59A2-95B1602FB932}"/>
                      </a:ext>
                    </a:extLst>
                  </p:cNvPr>
                  <p:cNvSpPr/>
                  <p:nvPr/>
                </p:nvSpPr>
                <p:spPr>
                  <a:xfrm>
                    <a:off x="2774240" y="5049500"/>
                    <a:ext cx="502462" cy="219671"/>
                  </a:xfrm>
                  <a:custGeom>
                    <a:avLst/>
                    <a:gdLst>
                      <a:gd name="connsiteX0" fmla="*/ 1530 w 502462"/>
                      <a:gd name="connsiteY0" fmla="*/ 31806 h 194807"/>
                      <a:gd name="connsiteX1" fmla="*/ 33335 w 502462"/>
                      <a:gd name="connsiteY1" fmla="*/ 11927 h 194807"/>
                      <a:gd name="connsiteX2" fmla="*/ 92970 w 502462"/>
                      <a:gd name="connsiteY2" fmla="*/ 3976 h 194807"/>
                      <a:gd name="connsiteX3" fmla="*/ 152604 w 502462"/>
                      <a:gd name="connsiteY3" fmla="*/ 3976 h 194807"/>
                      <a:gd name="connsiteX4" fmla="*/ 414997 w 502462"/>
                      <a:gd name="connsiteY4" fmla="*/ 0 h 194807"/>
                      <a:gd name="connsiteX5" fmla="*/ 486559 w 502462"/>
                      <a:gd name="connsiteY5" fmla="*/ 15903 h 194807"/>
                      <a:gd name="connsiteX6" fmla="*/ 502462 w 502462"/>
                      <a:gd name="connsiteY6" fmla="*/ 23854 h 194807"/>
                      <a:gd name="connsiteX7" fmla="*/ 502462 w 502462"/>
                      <a:gd name="connsiteY7" fmla="*/ 190832 h 194807"/>
                      <a:gd name="connsiteX8" fmla="*/ 363314 w 502462"/>
                      <a:gd name="connsiteY8" fmla="*/ 178905 h 194807"/>
                      <a:gd name="connsiteX9" fmla="*/ 220190 w 502462"/>
                      <a:gd name="connsiteY9" fmla="*/ 178905 h 194807"/>
                      <a:gd name="connsiteX10" fmla="*/ 81043 w 502462"/>
                      <a:gd name="connsiteY10" fmla="*/ 178905 h 194807"/>
                      <a:gd name="connsiteX11" fmla="*/ 5505 w 502462"/>
                      <a:gd name="connsiteY11" fmla="*/ 190832 h 194807"/>
                      <a:gd name="connsiteX12" fmla="*/ 1530 w 502462"/>
                      <a:gd name="connsiteY12" fmla="*/ 194807 h 194807"/>
                      <a:gd name="connsiteX13" fmla="*/ 1530 w 502462"/>
                      <a:gd name="connsiteY13" fmla="*/ 31806 h 19480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502462" h="194807">
                        <a:moveTo>
                          <a:pt x="1530" y="31806"/>
                        </a:moveTo>
                        <a:lnTo>
                          <a:pt x="33335" y="11927"/>
                        </a:lnTo>
                        <a:lnTo>
                          <a:pt x="92970" y="3976"/>
                        </a:lnTo>
                        <a:lnTo>
                          <a:pt x="152604" y="3976"/>
                        </a:lnTo>
                        <a:lnTo>
                          <a:pt x="414997" y="0"/>
                        </a:lnTo>
                        <a:lnTo>
                          <a:pt x="486559" y="15903"/>
                        </a:lnTo>
                        <a:lnTo>
                          <a:pt x="502462" y="23854"/>
                        </a:lnTo>
                        <a:lnTo>
                          <a:pt x="502462" y="190832"/>
                        </a:lnTo>
                        <a:lnTo>
                          <a:pt x="363314" y="178905"/>
                        </a:lnTo>
                        <a:lnTo>
                          <a:pt x="220190" y="178905"/>
                        </a:lnTo>
                        <a:lnTo>
                          <a:pt x="81043" y="178905"/>
                        </a:lnTo>
                        <a:lnTo>
                          <a:pt x="5505" y="190832"/>
                        </a:lnTo>
                        <a:lnTo>
                          <a:pt x="1530" y="194807"/>
                        </a:lnTo>
                        <a:cubicBezTo>
                          <a:pt x="205" y="140473"/>
                          <a:pt x="-1121" y="86140"/>
                          <a:pt x="1530" y="31806"/>
                        </a:cubicBezTo>
                        <a:close/>
                      </a:path>
                    </a:pathLst>
                  </a:custGeom>
                  <a:solidFill>
                    <a:srgbClr val="6B5A4E"/>
                  </a:solidFill>
                  <a:ln w="12700" cap="flat" cmpd="sng" algn="ctr">
                    <a:solidFill>
                      <a:srgbClr val="F2F2F2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249" name="Connecteur droit 8248">
                    <a:extLst>
                      <a:ext uri="{FF2B5EF4-FFF2-40B4-BE49-F238E27FC236}">
                        <a16:creationId xmlns:a16="http://schemas.microsoft.com/office/drawing/2014/main" id="{6CD763CF-F585-B3CA-2BA2-24DDCEE494B5}"/>
                      </a:ext>
                    </a:extLst>
                  </p:cNvPr>
                  <p:cNvCxnSpPr/>
                  <p:nvPr/>
                </p:nvCxnSpPr>
                <p:spPr>
                  <a:xfrm>
                    <a:off x="2815486" y="5061704"/>
                    <a:ext cx="1" cy="18912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50" name="Connecteur droit 8249">
                    <a:extLst>
                      <a:ext uri="{FF2B5EF4-FFF2-40B4-BE49-F238E27FC236}">
                        <a16:creationId xmlns:a16="http://schemas.microsoft.com/office/drawing/2014/main" id="{E36A0258-605A-CFE0-9940-C1DB6BEFD146}"/>
                      </a:ext>
                    </a:extLst>
                  </p:cNvPr>
                  <p:cNvCxnSpPr/>
                  <p:nvPr/>
                </p:nvCxnSpPr>
                <p:spPr>
                  <a:xfrm>
                    <a:off x="2845148" y="5061677"/>
                    <a:ext cx="1" cy="18912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51" name="Connecteur droit 8250">
                    <a:extLst>
                      <a:ext uri="{FF2B5EF4-FFF2-40B4-BE49-F238E27FC236}">
                        <a16:creationId xmlns:a16="http://schemas.microsoft.com/office/drawing/2014/main" id="{6E21FB7A-678B-1E6C-647E-A38B77A90989}"/>
                      </a:ext>
                    </a:extLst>
                  </p:cNvPr>
                  <p:cNvCxnSpPr/>
                  <p:nvPr/>
                </p:nvCxnSpPr>
                <p:spPr>
                  <a:xfrm>
                    <a:off x="2917769" y="5053175"/>
                    <a:ext cx="1" cy="18912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52" name="Connecteur droit 8251">
                    <a:extLst>
                      <a:ext uri="{FF2B5EF4-FFF2-40B4-BE49-F238E27FC236}">
                        <a16:creationId xmlns:a16="http://schemas.microsoft.com/office/drawing/2014/main" id="{10E202F3-01D7-A711-A288-928FDCC639A0}"/>
                      </a:ext>
                    </a:extLst>
                  </p:cNvPr>
                  <p:cNvCxnSpPr/>
                  <p:nvPr/>
                </p:nvCxnSpPr>
                <p:spPr>
                  <a:xfrm>
                    <a:off x="2949777" y="5056243"/>
                    <a:ext cx="1" cy="18912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53" name="Connecteur droit 8252">
                    <a:extLst>
                      <a:ext uri="{FF2B5EF4-FFF2-40B4-BE49-F238E27FC236}">
                        <a16:creationId xmlns:a16="http://schemas.microsoft.com/office/drawing/2014/main" id="{065453A7-DBB9-5DA8-E1CA-6FF6CAD5ADDD}"/>
                      </a:ext>
                    </a:extLst>
                  </p:cNvPr>
                  <p:cNvCxnSpPr/>
                  <p:nvPr/>
                </p:nvCxnSpPr>
                <p:spPr>
                  <a:xfrm>
                    <a:off x="3209573" y="5056243"/>
                    <a:ext cx="1" cy="18912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54" name="Connecteur droit 8253">
                    <a:extLst>
                      <a:ext uri="{FF2B5EF4-FFF2-40B4-BE49-F238E27FC236}">
                        <a16:creationId xmlns:a16="http://schemas.microsoft.com/office/drawing/2014/main" id="{453787BA-D2BC-B3A9-FC83-DC39E44390B7}"/>
                      </a:ext>
                    </a:extLst>
                  </p:cNvPr>
                  <p:cNvCxnSpPr/>
                  <p:nvPr/>
                </p:nvCxnSpPr>
                <p:spPr>
                  <a:xfrm>
                    <a:off x="3181960" y="5056243"/>
                    <a:ext cx="1" cy="18912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55" name="Connecteur droit 8254">
                    <a:extLst>
                      <a:ext uri="{FF2B5EF4-FFF2-40B4-BE49-F238E27FC236}">
                        <a16:creationId xmlns:a16="http://schemas.microsoft.com/office/drawing/2014/main" id="{B8D32657-3BAA-F7DC-9E1A-556B98C2FE34}"/>
                      </a:ext>
                    </a:extLst>
                  </p:cNvPr>
                  <p:cNvCxnSpPr/>
                  <p:nvPr/>
                </p:nvCxnSpPr>
                <p:spPr>
                  <a:xfrm>
                    <a:off x="3046915" y="5056243"/>
                    <a:ext cx="1" cy="18912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56" name="Connecteur droit 8255">
                    <a:extLst>
                      <a:ext uri="{FF2B5EF4-FFF2-40B4-BE49-F238E27FC236}">
                        <a16:creationId xmlns:a16="http://schemas.microsoft.com/office/drawing/2014/main" id="{3ED4F093-F916-8DF4-A95C-20910C38C041}"/>
                      </a:ext>
                    </a:extLst>
                  </p:cNvPr>
                  <p:cNvCxnSpPr/>
                  <p:nvPr/>
                </p:nvCxnSpPr>
                <p:spPr>
                  <a:xfrm>
                    <a:off x="3080696" y="5057623"/>
                    <a:ext cx="1" cy="189128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</p:grpSp>
            <p:grpSp>
              <p:nvGrpSpPr>
                <p:cNvPr id="8226" name="Groupe 134">
                  <a:extLst>
                    <a:ext uri="{FF2B5EF4-FFF2-40B4-BE49-F238E27FC236}">
                      <a16:creationId xmlns:a16="http://schemas.microsoft.com/office/drawing/2014/main" id="{5A1499C4-59EA-10FD-B705-EB07FAC31E11}"/>
                    </a:ext>
                  </a:extLst>
                </p:cNvPr>
                <p:cNvGrpSpPr/>
                <p:nvPr/>
              </p:nvGrpSpPr>
              <p:grpSpPr>
                <a:xfrm>
                  <a:off x="4267107" y="1161236"/>
                  <a:ext cx="850154" cy="338567"/>
                  <a:chOff x="2420072" y="5130585"/>
                  <a:chExt cx="850154" cy="338567"/>
                </a:xfrm>
              </p:grpSpPr>
              <p:sp>
                <p:nvSpPr>
                  <p:cNvPr id="8239" name="Forme libre 85">
                    <a:extLst>
                      <a:ext uri="{FF2B5EF4-FFF2-40B4-BE49-F238E27FC236}">
                        <a16:creationId xmlns:a16="http://schemas.microsoft.com/office/drawing/2014/main" id="{F0720693-C09A-D996-1664-BEBF5252BBE8}"/>
                      </a:ext>
                    </a:extLst>
                  </p:cNvPr>
                  <p:cNvSpPr/>
                  <p:nvPr/>
                </p:nvSpPr>
                <p:spPr>
                  <a:xfrm>
                    <a:off x="2420072" y="5130585"/>
                    <a:ext cx="850154" cy="338567"/>
                  </a:xfrm>
                  <a:custGeom>
                    <a:avLst/>
                    <a:gdLst>
                      <a:gd name="connsiteX0" fmla="*/ 0 w 842839"/>
                      <a:gd name="connsiteY0" fmla="*/ 87465 h 345882"/>
                      <a:gd name="connsiteX1" fmla="*/ 7952 w 842839"/>
                      <a:gd name="connsiteY1" fmla="*/ 337931 h 345882"/>
                      <a:gd name="connsiteX2" fmla="*/ 79514 w 842839"/>
                      <a:gd name="connsiteY2" fmla="*/ 345882 h 345882"/>
                      <a:gd name="connsiteX3" fmla="*/ 190832 w 842839"/>
                      <a:gd name="connsiteY3" fmla="*/ 329979 h 345882"/>
                      <a:gd name="connsiteX4" fmla="*/ 210710 w 842839"/>
                      <a:gd name="connsiteY4" fmla="*/ 214686 h 345882"/>
                      <a:gd name="connsiteX5" fmla="*/ 540689 w 842839"/>
                      <a:gd name="connsiteY5" fmla="*/ 198783 h 345882"/>
                      <a:gd name="connsiteX6" fmla="*/ 588397 w 842839"/>
                      <a:gd name="connsiteY6" fmla="*/ 314077 h 345882"/>
                      <a:gd name="connsiteX7" fmla="*/ 842839 w 842839"/>
                      <a:gd name="connsiteY7" fmla="*/ 314077 h 345882"/>
                      <a:gd name="connsiteX8" fmla="*/ 834887 w 842839"/>
                      <a:gd name="connsiteY8" fmla="*/ 75538 h 345882"/>
                      <a:gd name="connsiteX9" fmla="*/ 671886 w 842839"/>
                      <a:gd name="connsiteY9" fmla="*/ 23854 h 345882"/>
                      <a:gd name="connsiteX10" fmla="*/ 652007 w 842839"/>
                      <a:gd name="connsiteY10" fmla="*/ 23854 h 345882"/>
                      <a:gd name="connsiteX11" fmla="*/ 512860 w 842839"/>
                      <a:gd name="connsiteY11" fmla="*/ 3976 h 345882"/>
                      <a:gd name="connsiteX12" fmla="*/ 365760 w 842839"/>
                      <a:gd name="connsiteY12" fmla="*/ 0 h 345882"/>
                      <a:gd name="connsiteX13" fmla="*/ 258418 w 842839"/>
                      <a:gd name="connsiteY13" fmla="*/ 0 h 345882"/>
                      <a:gd name="connsiteX14" fmla="*/ 155051 w 842839"/>
                      <a:gd name="connsiteY14" fmla="*/ 35781 h 345882"/>
                      <a:gd name="connsiteX15" fmla="*/ 63611 w 842839"/>
                      <a:gd name="connsiteY15" fmla="*/ 63611 h 345882"/>
                      <a:gd name="connsiteX16" fmla="*/ 0 w 842839"/>
                      <a:gd name="connsiteY16" fmla="*/ 87465 h 345882"/>
                      <a:gd name="connsiteX0" fmla="*/ 0 w 842839"/>
                      <a:gd name="connsiteY0" fmla="*/ 87465 h 345882"/>
                      <a:gd name="connsiteX1" fmla="*/ 7952 w 842839"/>
                      <a:gd name="connsiteY1" fmla="*/ 337931 h 345882"/>
                      <a:gd name="connsiteX2" fmla="*/ 79514 w 842839"/>
                      <a:gd name="connsiteY2" fmla="*/ 345882 h 345882"/>
                      <a:gd name="connsiteX3" fmla="*/ 190832 w 842839"/>
                      <a:gd name="connsiteY3" fmla="*/ 329979 h 345882"/>
                      <a:gd name="connsiteX4" fmla="*/ 210710 w 842839"/>
                      <a:gd name="connsiteY4" fmla="*/ 214686 h 345882"/>
                      <a:gd name="connsiteX5" fmla="*/ 540689 w 842839"/>
                      <a:gd name="connsiteY5" fmla="*/ 198783 h 345882"/>
                      <a:gd name="connsiteX6" fmla="*/ 588397 w 842839"/>
                      <a:gd name="connsiteY6" fmla="*/ 314077 h 345882"/>
                      <a:gd name="connsiteX7" fmla="*/ 842839 w 842839"/>
                      <a:gd name="connsiteY7" fmla="*/ 314077 h 345882"/>
                      <a:gd name="connsiteX8" fmla="*/ 834887 w 842839"/>
                      <a:gd name="connsiteY8" fmla="*/ 75538 h 345882"/>
                      <a:gd name="connsiteX9" fmla="*/ 671886 w 842839"/>
                      <a:gd name="connsiteY9" fmla="*/ 23854 h 345882"/>
                      <a:gd name="connsiteX10" fmla="*/ 652007 w 842839"/>
                      <a:gd name="connsiteY10" fmla="*/ 23854 h 345882"/>
                      <a:gd name="connsiteX11" fmla="*/ 512860 w 842839"/>
                      <a:gd name="connsiteY11" fmla="*/ 3976 h 345882"/>
                      <a:gd name="connsiteX12" fmla="*/ 365760 w 842839"/>
                      <a:gd name="connsiteY12" fmla="*/ 0 h 345882"/>
                      <a:gd name="connsiteX13" fmla="*/ 258418 w 842839"/>
                      <a:gd name="connsiteY13" fmla="*/ 0 h 345882"/>
                      <a:gd name="connsiteX14" fmla="*/ 155051 w 842839"/>
                      <a:gd name="connsiteY14" fmla="*/ 35781 h 345882"/>
                      <a:gd name="connsiteX15" fmla="*/ 63611 w 842839"/>
                      <a:gd name="connsiteY15" fmla="*/ 48981 h 345882"/>
                      <a:gd name="connsiteX16" fmla="*/ 0 w 842839"/>
                      <a:gd name="connsiteY16" fmla="*/ 87465 h 345882"/>
                      <a:gd name="connsiteX0" fmla="*/ 0 w 850154"/>
                      <a:gd name="connsiteY0" fmla="*/ 87465 h 345882"/>
                      <a:gd name="connsiteX1" fmla="*/ 15267 w 850154"/>
                      <a:gd name="connsiteY1" fmla="*/ 337931 h 345882"/>
                      <a:gd name="connsiteX2" fmla="*/ 86829 w 850154"/>
                      <a:gd name="connsiteY2" fmla="*/ 345882 h 345882"/>
                      <a:gd name="connsiteX3" fmla="*/ 198147 w 850154"/>
                      <a:gd name="connsiteY3" fmla="*/ 329979 h 345882"/>
                      <a:gd name="connsiteX4" fmla="*/ 218025 w 850154"/>
                      <a:gd name="connsiteY4" fmla="*/ 214686 h 345882"/>
                      <a:gd name="connsiteX5" fmla="*/ 548004 w 850154"/>
                      <a:gd name="connsiteY5" fmla="*/ 198783 h 345882"/>
                      <a:gd name="connsiteX6" fmla="*/ 595712 w 850154"/>
                      <a:gd name="connsiteY6" fmla="*/ 314077 h 345882"/>
                      <a:gd name="connsiteX7" fmla="*/ 850154 w 850154"/>
                      <a:gd name="connsiteY7" fmla="*/ 314077 h 345882"/>
                      <a:gd name="connsiteX8" fmla="*/ 842202 w 850154"/>
                      <a:gd name="connsiteY8" fmla="*/ 75538 h 345882"/>
                      <a:gd name="connsiteX9" fmla="*/ 679201 w 850154"/>
                      <a:gd name="connsiteY9" fmla="*/ 23854 h 345882"/>
                      <a:gd name="connsiteX10" fmla="*/ 659322 w 850154"/>
                      <a:gd name="connsiteY10" fmla="*/ 23854 h 345882"/>
                      <a:gd name="connsiteX11" fmla="*/ 520175 w 850154"/>
                      <a:gd name="connsiteY11" fmla="*/ 3976 h 345882"/>
                      <a:gd name="connsiteX12" fmla="*/ 373075 w 850154"/>
                      <a:gd name="connsiteY12" fmla="*/ 0 h 345882"/>
                      <a:gd name="connsiteX13" fmla="*/ 265733 w 850154"/>
                      <a:gd name="connsiteY13" fmla="*/ 0 h 345882"/>
                      <a:gd name="connsiteX14" fmla="*/ 162366 w 850154"/>
                      <a:gd name="connsiteY14" fmla="*/ 35781 h 345882"/>
                      <a:gd name="connsiteX15" fmla="*/ 70926 w 850154"/>
                      <a:gd name="connsiteY15" fmla="*/ 48981 h 345882"/>
                      <a:gd name="connsiteX16" fmla="*/ 0 w 850154"/>
                      <a:gd name="connsiteY16" fmla="*/ 87465 h 345882"/>
                      <a:gd name="connsiteX0" fmla="*/ 0 w 850154"/>
                      <a:gd name="connsiteY0" fmla="*/ 87465 h 345882"/>
                      <a:gd name="connsiteX1" fmla="*/ 636 w 850154"/>
                      <a:gd name="connsiteY1" fmla="*/ 337931 h 345882"/>
                      <a:gd name="connsiteX2" fmla="*/ 86829 w 850154"/>
                      <a:gd name="connsiteY2" fmla="*/ 345882 h 345882"/>
                      <a:gd name="connsiteX3" fmla="*/ 198147 w 850154"/>
                      <a:gd name="connsiteY3" fmla="*/ 329979 h 345882"/>
                      <a:gd name="connsiteX4" fmla="*/ 218025 w 850154"/>
                      <a:gd name="connsiteY4" fmla="*/ 214686 h 345882"/>
                      <a:gd name="connsiteX5" fmla="*/ 548004 w 850154"/>
                      <a:gd name="connsiteY5" fmla="*/ 198783 h 345882"/>
                      <a:gd name="connsiteX6" fmla="*/ 595712 w 850154"/>
                      <a:gd name="connsiteY6" fmla="*/ 314077 h 345882"/>
                      <a:gd name="connsiteX7" fmla="*/ 850154 w 850154"/>
                      <a:gd name="connsiteY7" fmla="*/ 314077 h 345882"/>
                      <a:gd name="connsiteX8" fmla="*/ 842202 w 850154"/>
                      <a:gd name="connsiteY8" fmla="*/ 75538 h 345882"/>
                      <a:gd name="connsiteX9" fmla="*/ 679201 w 850154"/>
                      <a:gd name="connsiteY9" fmla="*/ 23854 h 345882"/>
                      <a:gd name="connsiteX10" fmla="*/ 659322 w 850154"/>
                      <a:gd name="connsiteY10" fmla="*/ 23854 h 345882"/>
                      <a:gd name="connsiteX11" fmla="*/ 520175 w 850154"/>
                      <a:gd name="connsiteY11" fmla="*/ 3976 h 345882"/>
                      <a:gd name="connsiteX12" fmla="*/ 373075 w 850154"/>
                      <a:gd name="connsiteY12" fmla="*/ 0 h 345882"/>
                      <a:gd name="connsiteX13" fmla="*/ 265733 w 850154"/>
                      <a:gd name="connsiteY13" fmla="*/ 0 h 345882"/>
                      <a:gd name="connsiteX14" fmla="*/ 162366 w 850154"/>
                      <a:gd name="connsiteY14" fmla="*/ 35781 h 345882"/>
                      <a:gd name="connsiteX15" fmla="*/ 70926 w 850154"/>
                      <a:gd name="connsiteY15" fmla="*/ 48981 h 345882"/>
                      <a:gd name="connsiteX16" fmla="*/ 0 w 850154"/>
                      <a:gd name="connsiteY16" fmla="*/ 87465 h 345882"/>
                      <a:gd name="connsiteX0" fmla="*/ 0 w 850154"/>
                      <a:gd name="connsiteY0" fmla="*/ 87465 h 345882"/>
                      <a:gd name="connsiteX1" fmla="*/ 636 w 850154"/>
                      <a:gd name="connsiteY1" fmla="*/ 337931 h 345882"/>
                      <a:gd name="connsiteX2" fmla="*/ 86829 w 850154"/>
                      <a:gd name="connsiteY2" fmla="*/ 345882 h 345882"/>
                      <a:gd name="connsiteX3" fmla="*/ 198147 w 850154"/>
                      <a:gd name="connsiteY3" fmla="*/ 329979 h 345882"/>
                      <a:gd name="connsiteX4" fmla="*/ 218025 w 850154"/>
                      <a:gd name="connsiteY4" fmla="*/ 214686 h 345882"/>
                      <a:gd name="connsiteX5" fmla="*/ 548004 w 850154"/>
                      <a:gd name="connsiteY5" fmla="*/ 198783 h 345882"/>
                      <a:gd name="connsiteX6" fmla="*/ 595712 w 850154"/>
                      <a:gd name="connsiteY6" fmla="*/ 314077 h 345882"/>
                      <a:gd name="connsiteX7" fmla="*/ 850154 w 850154"/>
                      <a:gd name="connsiteY7" fmla="*/ 314077 h 345882"/>
                      <a:gd name="connsiteX8" fmla="*/ 842202 w 850154"/>
                      <a:gd name="connsiteY8" fmla="*/ 75538 h 345882"/>
                      <a:gd name="connsiteX9" fmla="*/ 708461 w 850154"/>
                      <a:gd name="connsiteY9" fmla="*/ 34827 h 345882"/>
                      <a:gd name="connsiteX10" fmla="*/ 659322 w 850154"/>
                      <a:gd name="connsiteY10" fmla="*/ 23854 h 345882"/>
                      <a:gd name="connsiteX11" fmla="*/ 520175 w 850154"/>
                      <a:gd name="connsiteY11" fmla="*/ 3976 h 345882"/>
                      <a:gd name="connsiteX12" fmla="*/ 373075 w 850154"/>
                      <a:gd name="connsiteY12" fmla="*/ 0 h 345882"/>
                      <a:gd name="connsiteX13" fmla="*/ 265733 w 850154"/>
                      <a:gd name="connsiteY13" fmla="*/ 0 h 345882"/>
                      <a:gd name="connsiteX14" fmla="*/ 162366 w 850154"/>
                      <a:gd name="connsiteY14" fmla="*/ 35781 h 345882"/>
                      <a:gd name="connsiteX15" fmla="*/ 70926 w 850154"/>
                      <a:gd name="connsiteY15" fmla="*/ 48981 h 345882"/>
                      <a:gd name="connsiteX16" fmla="*/ 0 w 850154"/>
                      <a:gd name="connsiteY16" fmla="*/ 87465 h 345882"/>
                      <a:gd name="connsiteX0" fmla="*/ 0 w 850154"/>
                      <a:gd name="connsiteY0" fmla="*/ 87465 h 345882"/>
                      <a:gd name="connsiteX1" fmla="*/ 636 w 850154"/>
                      <a:gd name="connsiteY1" fmla="*/ 337931 h 345882"/>
                      <a:gd name="connsiteX2" fmla="*/ 86829 w 850154"/>
                      <a:gd name="connsiteY2" fmla="*/ 345882 h 345882"/>
                      <a:gd name="connsiteX3" fmla="*/ 198147 w 850154"/>
                      <a:gd name="connsiteY3" fmla="*/ 329979 h 345882"/>
                      <a:gd name="connsiteX4" fmla="*/ 218025 w 850154"/>
                      <a:gd name="connsiteY4" fmla="*/ 214686 h 345882"/>
                      <a:gd name="connsiteX5" fmla="*/ 548004 w 850154"/>
                      <a:gd name="connsiteY5" fmla="*/ 198783 h 345882"/>
                      <a:gd name="connsiteX6" fmla="*/ 595712 w 850154"/>
                      <a:gd name="connsiteY6" fmla="*/ 314077 h 345882"/>
                      <a:gd name="connsiteX7" fmla="*/ 850154 w 850154"/>
                      <a:gd name="connsiteY7" fmla="*/ 314077 h 345882"/>
                      <a:gd name="connsiteX8" fmla="*/ 842202 w 850154"/>
                      <a:gd name="connsiteY8" fmla="*/ 75538 h 345882"/>
                      <a:gd name="connsiteX9" fmla="*/ 708461 w 850154"/>
                      <a:gd name="connsiteY9" fmla="*/ 34827 h 345882"/>
                      <a:gd name="connsiteX10" fmla="*/ 659322 w 850154"/>
                      <a:gd name="connsiteY10" fmla="*/ 23854 h 345882"/>
                      <a:gd name="connsiteX11" fmla="*/ 520175 w 850154"/>
                      <a:gd name="connsiteY11" fmla="*/ 3976 h 345882"/>
                      <a:gd name="connsiteX12" fmla="*/ 373075 w 850154"/>
                      <a:gd name="connsiteY12" fmla="*/ 0 h 345882"/>
                      <a:gd name="connsiteX13" fmla="*/ 265733 w 850154"/>
                      <a:gd name="connsiteY13" fmla="*/ 10973 h 345882"/>
                      <a:gd name="connsiteX14" fmla="*/ 162366 w 850154"/>
                      <a:gd name="connsiteY14" fmla="*/ 35781 h 345882"/>
                      <a:gd name="connsiteX15" fmla="*/ 70926 w 850154"/>
                      <a:gd name="connsiteY15" fmla="*/ 48981 h 345882"/>
                      <a:gd name="connsiteX16" fmla="*/ 0 w 850154"/>
                      <a:gd name="connsiteY16" fmla="*/ 87465 h 345882"/>
                      <a:gd name="connsiteX0" fmla="*/ 0 w 850154"/>
                      <a:gd name="connsiteY0" fmla="*/ 83489 h 341906"/>
                      <a:gd name="connsiteX1" fmla="*/ 636 w 850154"/>
                      <a:gd name="connsiteY1" fmla="*/ 333955 h 341906"/>
                      <a:gd name="connsiteX2" fmla="*/ 86829 w 850154"/>
                      <a:gd name="connsiteY2" fmla="*/ 341906 h 341906"/>
                      <a:gd name="connsiteX3" fmla="*/ 198147 w 850154"/>
                      <a:gd name="connsiteY3" fmla="*/ 326003 h 341906"/>
                      <a:gd name="connsiteX4" fmla="*/ 218025 w 850154"/>
                      <a:gd name="connsiteY4" fmla="*/ 210710 h 341906"/>
                      <a:gd name="connsiteX5" fmla="*/ 548004 w 850154"/>
                      <a:gd name="connsiteY5" fmla="*/ 194807 h 341906"/>
                      <a:gd name="connsiteX6" fmla="*/ 595712 w 850154"/>
                      <a:gd name="connsiteY6" fmla="*/ 310101 h 341906"/>
                      <a:gd name="connsiteX7" fmla="*/ 850154 w 850154"/>
                      <a:gd name="connsiteY7" fmla="*/ 310101 h 341906"/>
                      <a:gd name="connsiteX8" fmla="*/ 842202 w 850154"/>
                      <a:gd name="connsiteY8" fmla="*/ 71562 h 341906"/>
                      <a:gd name="connsiteX9" fmla="*/ 708461 w 850154"/>
                      <a:gd name="connsiteY9" fmla="*/ 30851 h 341906"/>
                      <a:gd name="connsiteX10" fmla="*/ 659322 w 850154"/>
                      <a:gd name="connsiteY10" fmla="*/ 19878 h 341906"/>
                      <a:gd name="connsiteX11" fmla="*/ 520175 w 850154"/>
                      <a:gd name="connsiteY11" fmla="*/ 0 h 341906"/>
                      <a:gd name="connsiteX12" fmla="*/ 373075 w 850154"/>
                      <a:gd name="connsiteY12" fmla="*/ 6997 h 341906"/>
                      <a:gd name="connsiteX13" fmla="*/ 265733 w 850154"/>
                      <a:gd name="connsiteY13" fmla="*/ 6997 h 341906"/>
                      <a:gd name="connsiteX14" fmla="*/ 162366 w 850154"/>
                      <a:gd name="connsiteY14" fmla="*/ 31805 h 341906"/>
                      <a:gd name="connsiteX15" fmla="*/ 70926 w 850154"/>
                      <a:gd name="connsiteY15" fmla="*/ 45005 h 341906"/>
                      <a:gd name="connsiteX16" fmla="*/ 0 w 850154"/>
                      <a:gd name="connsiteY16" fmla="*/ 83489 h 341906"/>
                      <a:gd name="connsiteX0" fmla="*/ 0 w 850154"/>
                      <a:gd name="connsiteY0" fmla="*/ 79832 h 338249"/>
                      <a:gd name="connsiteX1" fmla="*/ 636 w 850154"/>
                      <a:gd name="connsiteY1" fmla="*/ 330298 h 338249"/>
                      <a:gd name="connsiteX2" fmla="*/ 86829 w 850154"/>
                      <a:gd name="connsiteY2" fmla="*/ 338249 h 338249"/>
                      <a:gd name="connsiteX3" fmla="*/ 198147 w 850154"/>
                      <a:gd name="connsiteY3" fmla="*/ 322346 h 338249"/>
                      <a:gd name="connsiteX4" fmla="*/ 218025 w 850154"/>
                      <a:gd name="connsiteY4" fmla="*/ 207053 h 338249"/>
                      <a:gd name="connsiteX5" fmla="*/ 548004 w 850154"/>
                      <a:gd name="connsiteY5" fmla="*/ 191150 h 338249"/>
                      <a:gd name="connsiteX6" fmla="*/ 595712 w 850154"/>
                      <a:gd name="connsiteY6" fmla="*/ 306444 h 338249"/>
                      <a:gd name="connsiteX7" fmla="*/ 850154 w 850154"/>
                      <a:gd name="connsiteY7" fmla="*/ 306444 h 338249"/>
                      <a:gd name="connsiteX8" fmla="*/ 842202 w 850154"/>
                      <a:gd name="connsiteY8" fmla="*/ 67905 h 338249"/>
                      <a:gd name="connsiteX9" fmla="*/ 708461 w 850154"/>
                      <a:gd name="connsiteY9" fmla="*/ 27194 h 338249"/>
                      <a:gd name="connsiteX10" fmla="*/ 659322 w 850154"/>
                      <a:gd name="connsiteY10" fmla="*/ 16221 h 338249"/>
                      <a:gd name="connsiteX11" fmla="*/ 509202 w 850154"/>
                      <a:gd name="connsiteY11" fmla="*/ 0 h 338249"/>
                      <a:gd name="connsiteX12" fmla="*/ 373075 w 850154"/>
                      <a:gd name="connsiteY12" fmla="*/ 3340 h 338249"/>
                      <a:gd name="connsiteX13" fmla="*/ 265733 w 850154"/>
                      <a:gd name="connsiteY13" fmla="*/ 3340 h 338249"/>
                      <a:gd name="connsiteX14" fmla="*/ 162366 w 850154"/>
                      <a:gd name="connsiteY14" fmla="*/ 28148 h 338249"/>
                      <a:gd name="connsiteX15" fmla="*/ 70926 w 850154"/>
                      <a:gd name="connsiteY15" fmla="*/ 41348 h 338249"/>
                      <a:gd name="connsiteX16" fmla="*/ 0 w 850154"/>
                      <a:gd name="connsiteY16" fmla="*/ 79832 h 338249"/>
                      <a:gd name="connsiteX0" fmla="*/ 0 w 850154"/>
                      <a:gd name="connsiteY0" fmla="*/ 80150 h 338567"/>
                      <a:gd name="connsiteX1" fmla="*/ 636 w 850154"/>
                      <a:gd name="connsiteY1" fmla="*/ 330616 h 338567"/>
                      <a:gd name="connsiteX2" fmla="*/ 86829 w 850154"/>
                      <a:gd name="connsiteY2" fmla="*/ 338567 h 338567"/>
                      <a:gd name="connsiteX3" fmla="*/ 198147 w 850154"/>
                      <a:gd name="connsiteY3" fmla="*/ 322664 h 338567"/>
                      <a:gd name="connsiteX4" fmla="*/ 218025 w 850154"/>
                      <a:gd name="connsiteY4" fmla="*/ 207371 h 338567"/>
                      <a:gd name="connsiteX5" fmla="*/ 548004 w 850154"/>
                      <a:gd name="connsiteY5" fmla="*/ 191468 h 338567"/>
                      <a:gd name="connsiteX6" fmla="*/ 595712 w 850154"/>
                      <a:gd name="connsiteY6" fmla="*/ 306762 h 338567"/>
                      <a:gd name="connsiteX7" fmla="*/ 850154 w 850154"/>
                      <a:gd name="connsiteY7" fmla="*/ 306762 h 338567"/>
                      <a:gd name="connsiteX8" fmla="*/ 842202 w 850154"/>
                      <a:gd name="connsiteY8" fmla="*/ 68223 h 338567"/>
                      <a:gd name="connsiteX9" fmla="*/ 708461 w 850154"/>
                      <a:gd name="connsiteY9" fmla="*/ 27512 h 338567"/>
                      <a:gd name="connsiteX10" fmla="*/ 659322 w 850154"/>
                      <a:gd name="connsiteY10" fmla="*/ 16539 h 338567"/>
                      <a:gd name="connsiteX11" fmla="*/ 509202 w 850154"/>
                      <a:gd name="connsiteY11" fmla="*/ 318 h 338567"/>
                      <a:gd name="connsiteX12" fmla="*/ 373075 w 850154"/>
                      <a:gd name="connsiteY12" fmla="*/ 0 h 338567"/>
                      <a:gd name="connsiteX13" fmla="*/ 265733 w 850154"/>
                      <a:gd name="connsiteY13" fmla="*/ 3658 h 338567"/>
                      <a:gd name="connsiteX14" fmla="*/ 162366 w 850154"/>
                      <a:gd name="connsiteY14" fmla="*/ 28466 h 338567"/>
                      <a:gd name="connsiteX15" fmla="*/ 70926 w 850154"/>
                      <a:gd name="connsiteY15" fmla="*/ 41666 h 338567"/>
                      <a:gd name="connsiteX16" fmla="*/ 0 w 850154"/>
                      <a:gd name="connsiteY16" fmla="*/ 80150 h 338567"/>
                      <a:gd name="connsiteX0" fmla="*/ 0 w 850154"/>
                      <a:gd name="connsiteY0" fmla="*/ 80150 h 338567"/>
                      <a:gd name="connsiteX1" fmla="*/ 636 w 850154"/>
                      <a:gd name="connsiteY1" fmla="*/ 330616 h 338567"/>
                      <a:gd name="connsiteX2" fmla="*/ 86829 w 850154"/>
                      <a:gd name="connsiteY2" fmla="*/ 338567 h 338567"/>
                      <a:gd name="connsiteX3" fmla="*/ 198147 w 850154"/>
                      <a:gd name="connsiteY3" fmla="*/ 322664 h 338567"/>
                      <a:gd name="connsiteX4" fmla="*/ 218025 w 850154"/>
                      <a:gd name="connsiteY4" fmla="*/ 207371 h 338567"/>
                      <a:gd name="connsiteX5" fmla="*/ 548004 w 850154"/>
                      <a:gd name="connsiteY5" fmla="*/ 191468 h 338567"/>
                      <a:gd name="connsiteX6" fmla="*/ 595712 w 850154"/>
                      <a:gd name="connsiteY6" fmla="*/ 306762 h 338567"/>
                      <a:gd name="connsiteX7" fmla="*/ 850154 w 850154"/>
                      <a:gd name="connsiteY7" fmla="*/ 306762 h 338567"/>
                      <a:gd name="connsiteX8" fmla="*/ 842202 w 850154"/>
                      <a:gd name="connsiteY8" fmla="*/ 68223 h 338567"/>
                      <a:gd name="connsiteX9" fmla="*/ 708461 w 850154"/>
                      <a:gd name="connsiteY9" fmla="*/ 27512 h 338567"/>
                      <a:gd name="connsiteX10" fmla="*/ 659322 w 850154"/>
                      <a:gd name="connsiteY10" fmla="*/ 16539 h 338567"/>
                      <a:gd name="connsiteX11" fmla="*/ 509202 w 850154"/>
                      <a:gd name="connsiteY11" fmla="*/ 318 h 338567"/>
                      <a:gd name="connsiteX12" fmla="*/ 373075 w 850154"/>
                      <a:gd name="connsiteY12" fmla="*/ 0 h 338567"/>
                      <a:gd name="connsiteX13" fmla="*/ 265733 w 850154"/>
                      <a:gd name="connsiteY13" fmla="*/ 3658 h 338567"/>
                      <a:gd name="connsiteX14" fmla="*/ 162366 w 850154"/>
                      <a:gd name="connsiteY14" fmla="*/ 28466 h 338567"/>
                      <a:gd name="connsiteX15" fmla="*/ 81899 w 850154"/>
                      <a:gd name="connsiteY15" fmla="*/ 45324 h 338567"/>
                      <a:gd name="connsiteX16" fmla="*/ 0 w 850154"/>
                      <a:gd name="connsiteY16" fmla="*/ 80150 h 338567"/>
                      <a:gd name="connsiteX0" fmla="*/ 0 w 850154"/>
                      <a:gd name="connsiteY0" fmla="*/ 80150 h 338567"/>
                      <a:gd name="connsiteX1" fmla="*/ 636 w 850154"/>
                      <a:gd name="connsiteY1" fmla="*/ 330616 h 338567"/>
                      <a:gd name="connsiteX2" fmla="*/ 86829 w 850154"/>
                      <a:gd name="connsiteY2" fmla="*/ 338567 h 338567"/>
                      <a:gd name="connsiteX3" fmla="*/ 198147 w 850154"/>
                      <a:gd name="connsiteY3" fmla="*/ 322664 h 338567"/>
                      <a:gd name="connsiteX4" fmla="*/ 218025 w 850154"/>
                      <a:gd name="connsiteY4" fmla="*/ 207371 h 338567"/>
                      <a:gd name="connsiteX5" fmla="*/ 548004 w 850154"/>
                      <a:gd name="connsiteY5" fmla="*/ 191468 h 338567"/>
                      <a:gd name="connsiteX6" fmla="*/ 595712 w 850154"/>
                      <a:gd name="connsiteY6" fmla="*/ 306762 h 338567"/>
                      <a:gd name="connsiteX7" fmla="*/ 736437 w 850154"/>
                      <a:gd name="connsiteY7" fmla="*/ 306456 h 338567"/>
                      <a:gd name="connsiteX8" fmla="*/ 850154 w 850154"/>
                      <a:gd name="connsiteY8" fmla="*/ 306762 h 338567"/>
                      <a:gd name="connsiteX9" fmla="*/ 842202 w 850154"/>
                      <a:gd name="connsiteY9" fmla="*/ 68223 h 338567"/>
                      <a:gd name="connsiteX10" fmla="*/ 708461 w 850154"/>
                      <a:gd name="connsiteY10" fmla="*/ 27512 h 338567"/>
                      <a:gd name="connsiteX11" fmla="*/ 659322 w 850154"/>
                      <a:gd name="connsiteY11" fmla="*/ 16539 h 338567"/>
                      <a:gd name="connsiteX12" fmla="*/ 509202 w 850154"/>
                      <a:gd name="connsiteY12" fmla="*/ 318 h 338567"/>
                      <a:gd name="connsiteX13" fmla="*/ 373075 w 850154"/>
                      <a:gd name="connsiteY13" fmla="*/ 0 h 338567"/>
                      <a:gd name="connsiteX14" fmla="*/ 265733 w 850154"/>
                      <a:gd name="connsiteY14" fmla="*/ 3658 h 338567"/>
                      <a:gd name="connsiteX15" fmla="*/ 162366 w 850154"/>
                      <a:gd name="connsiteY15" fmla="*/ 28466 h 338567"/>
                      <a:gd name="connsiteX16" fmla="*/ 81899 w 850154"/>
                      <a:gd name="connsiteY16" fmla="*/ 45324 h 338567"/>
                      <a:gd name="connsiteX17" fmla="*/ 0 w 850154"/>
                      <a:gd name="connsiteY17" fmla="*/ 80150 h 338567"/>
                      <a:gd name="connsiteX0" fmla="*/ 0 w 850154"/>
                      <a:gd name="connsiteY0" fmla="*/ 80150 h 338567"/>
                      <a:gd name="connsiteX1" fmla="*/ 636 w 850154"/>
                      <a:gd name="connsiteY1" fmla="*/ 330616 h 338567"/>
                      <a:gd name="connsiteX2" fmla="*/ 86829 w 850154"/>
                      <a:gd name="connsiteY2" fmla="*/ 338567 h 338567"/>
                      <a:gd name="connsiteX3" fmla="*/ 198147 w 850154"/>
                      <a:gd name="connsiteY3" fmla="*/ 322664 h 338567"/>
                      <a:gd name="connsiteX4" fmla="*/ 218025 w 850154"/>
                      <a:gd name="connsiteY4" fmla="*/ 207371 h 338567"/>
                      <a:gd name="connsiteX5" fmla="*/ 548004 w 850154"/>
                      <a:gd name="connsiteY5" fmla="*/ 191468 h 338567"/>
                      <a:gd name="connsiteX6" fmla="*/ 595712 w 850154"/>
                      <a:gd name="connsiteY6" fmla="*/ 306762 h 338567"/>
                      <a:gd name="connsiteX7" fmla="*/ 718149 w 850154"/>
                      <a:gd name="connsiteY7" fmla="*/ 313771 h 338567"/>
                      <a:gd name="connsiteX8" fmla="*/ 850154 w 850154"/>
                      <a:gd name="connsiteY8" fmla="*/ 306762 h 338567"/>
                      <a:gd name="connsiteX9" fmla="*/ 842202 w 850154"/>
                      <a:gd name="connsiteY9" fmla="*/ 68223 h 338567"/>
                      <a:gd name="connsiteX10" fmla="*/ 708461 w 850154"/>
                      <a:gd name="connsiteY10" fmla="*/ 27512 h 338567"/>
                      <a:gd name="connsiteX11" fmla="*/ 659322 w 850154"/>
                      <a:gd name="connsiteY11" fmla="*/ 16539 h 338567"/>
                      <a:gd name="connsiteX12" fmla="*/ 509202 w 850154"/>
                      <a:gd name="connsiteY12" fmla="*/ 318 h 338567"/>
                      <a:gd name="connsiteX13" fmla="*/ 373075 w 850154"/>
                      <a:gd name="connsiteY13" fmla="*/ 0 h 338567"/>
                      <a:gd name="connsiteX14" fmla="*/ 265733 w 850154"/>
                      <a:gd name="connsiteY14" fmla="*/ 3658 h 338567"/>
                      <a:gd name="connsiteX15" fmla="*/ 162366 w 850154"/>
                      <a:gd name="connsiteY15" fmla="*/ 28466 h 338567"/>
                      <a:gd name="connsiteX16" fmla="*/ 81899 w 850154"/>
                      <a:gd name="connsiteY16" fmla="*/ 45324 h 338567"/>
                      <a:gd name="connsiteX17" fmla="*/ 0 w 850154"/>
                      <a:gd name="connsiteY17" fmla="*/ 80150 h 338567"/>
                      <a:gd name="connsiteX0" fmla="*/ 0 w 850154"/>
                      <a:gd name="connsiteY0" fmla="*/ 80150 h 338567"/>
                      <a:gd name="connsiteX1" fmla="*/ 636 w 850154"/>
                      <a:gd name="connsiteY1" fmla="*/ 330616 h 338567"/>
                      <a:gd name="connsiteX2" fmla="*/ 86829 w 850154"/>
                      <a:gd name="connsiteY2" fmla="*/ 338567 h 338567"/>
                      <a:gd name="connsiteX3" fmla="*/ 198147 w 850154"/>
                      <a:gd name="connsiteY3" fmla="*/ 322664 h 338567"/>
                      <a:gd name="connsiteX4" fmla="*/ 218025 w 850154"/>
                      <a:gd name="connsiteY4" fmla="*/ 207371 h 338567"/>
                      <a:gd name="connsiteX5" fmla="*/ 548004 w 850154"/>
                      <a:gd name="connsiteY5" fmla="*/ 191468 h 338567"/>
                      <a:gd name="connsiteX6" fmla="*/ 599369 w 850154"/>
                      <a:gd name="connsiteY6" fmla="*/ 317735 h 338567"/>
                      <a:gd name="connsiteX7" fmla="*/ 718149 w 850154"/>
                      <a:gd name="connsiteY7" fmla="*/ 313771 h 338567"/>
                      <a:gd name="connsiteX8" fmla="*/ 850154 w 850154"/>
                      <a:gd name="connsiteY8" fmla="*/ 306762 h 338567"/>
                      <a:gd name="connsiteX9" fmla="*/ 842202 w 850154"/>
                      <a:gd name="connsiteY9" fmla="*/ 68223 h 338567"/>
                      <a:gd name="connsiteX10" fmla="*/ 708461 w 850154"/>
                      <a:gd name="connsiteY10" fmla="*/ 27512 h 338567"/>
                      <a:gd name="connsiteX11" fmla="*/ 659322 w 850154"/>
                      <a:gd name="connsiteY11" fmla="*/ 16539 h 338567"/>
                      <a:gd name="connsiteX12" fmla="*/ 509202 w 850154"/>
                      <a:gd name="connsiteY12" fmla="*/ 318 h 338567"/>
                      <a:gd name="connsiteX13" fmla="*/ 373075 w 850154"/>
                      <a:gd name="connsiteY13" fmla="*/ 0 h 338567"/>
                      <a:gd name="connsiteX14" fmla="*/ 265733 w 850154"/>
                      <a:gd name="connsiteY14" fmla="*/ 3658 h 338567"/>
                      <a:gd name="connsiteX15" fmla="*/ 162366 w 850154"/>
                      <a:gd name="connsiteY15" fmla="*/ 28466 h 338567"/>
                      <a:gd name="connsiteX16" fmla="*/ 81899 w 850154"/>
                      <a:gd name="connsiteY16" fmla="*/ 45324 h 338567"/>
                      <a:gd name="connsiteX17" fmla="*/ 0 w 850154"/>
                      <a:gd name="connsiteY17" fmla="*/ 80150 h 338567"/>
                      <a:gd name="connsiteX0" fmla="*/ 0 w 850154"/>
                      <a:gd name="connsiteY0" fmla="*/ 80150 h 338567"/>
                      <a:gd name="connsiteX1" fmla="*/ 636 w 850154"/>
                      <a:gd name="connsiteY1" fmla="*/ 330616 h 338567"/>
                      <a:gd name="connsiteX2" fmla="*/ 86829 w 850154"/>
                      <a:gd name="connsiteY2" fmla="*/ 338567 h 338567"/>
                      <a:gd name="connsiteX3" fmla="*/ 198147 w 850154"/>
                      <a:gd name="connsiteY3" fmla="*/ 322664 h 338567"/>
                      <a:gd name="connsiteX4" fmla="*/ 218025 w 850154"/>
                      <a:gd name="connsiteY4" fmla="*/ 207371 h 338567"/>
                      <a:gd name="connsiteX5" fmla="*/ 555319 w 850154"/>
                      <a:gd name="connsiteY5" fmla="*/ 180495 h 338567"/>
                      <a:gd name="connsiteX6" fmla="*/ 599369 w 850154"/>
                      <a:gd name="connsiteY6" fmla="*/ 317735 h 338567"/>
                      <a:gd name="connsiteX7" fmla="*/ 718149 w 850154"/>
                      <a:gd name="connsiteY7" fmla="*/ 313771 h 338567"/>
                      <a:gd name="connsiteX8" fmla="*/ 850154 w 850154"/>
                      <a:gd name="connsiteY8" fmla="*/ 306762 h 338567"/>
                      <a:gd name="connsiteX9" fmla="*/ 842202 w 850154"/>
                      <a:gd name="connsiteY9" fmla="*/ 68223 h 338567"/>
                      <a:gd name="connsiteX10" fmla="*/ 708461 w 850154"/>
                      <a:gd name="connsiteY10" fmla="*/ 27512 h 338567"/>
                      <a:gd name="connsiteX11" fmla="*/ 659322 w 850154"/>
                      <a:gd name="connsiteY11" fmla="*/ 16539 h 338567"/>
                      <a:gd name="connsiteX12" fmla="*/ 509202 w 850154"/>
                      <a:gd name="connsiteY12" fmla="*/ 318 h 338567"/>
                      <a:gd name="connsiteX13" fmla="*/ 373075 w 850154"/>
                      <a:gd name="connsiteY13" fmla="*/ 0 h 338567"/>
                      <a:gd name="connsiteX14" fmla="*/ 265733 w 850154"/>
                      <a:gd name="connsiteY14" fmla="*/ 3658 h 338567"/>
                      <a:gd name="connsiteX15" fmla="*/ 162366 w 850154"/>
                      <a:gd name="connsiteY15" fmla="*/ 28466 h 338567"/>
                      <a:gd name="connsiteX16" fmla="*/ 81899 w 850154"/>
                      <a:gd name="connsiteY16" fmla="*/ 45324 h 338567"/>
                      <a:gd name="connsiteX17" fmla="*/ 0 w 850154"/>
                      <a:gd name="connsiteY17" fmla="*/ 80150 h 338567"/>
                      <a:gd name="connsiteX0" fmla="*/ 0 w 850154"/>
                      <a:gd name="connsiteY0" fmla="*/ 80150 h 338567"/>
                      <a:gd name="connsiteX1" fmla="*/ 636 w 850154"/>
                      <a:gd name="connsiteY1" fmla="*/ 330616 h 338567"/>
                      <a:gd name="connsiteX2" fmla="*/ 86829 w 850154"/>
                      <a:gd name="connsiteY2" fmla="*/ 338567 h 338567"/>
                      <a:gd name="connsiteX3" fmla="*/ 198147 w 850154"/>
                      <a:gd name="connsiteY3" fmla="*/ 322664 h 338567"/>
                      <a:gd name="connsiteX4" fmla="*/ 218025 w 850154"/>
                      <a:gd name="connsiteY4" fmla="*/ 185425 h 338567"/>
                      <a:gd name="connsiteX5" fmla="*/ 555319 w 850154"/>
                      <a:gd name="connsiteY5" fmla="*/ 180495 h 338567"/>
                      <a:gd name="connsiteX6" fmla="*/ 599369 w 850154"/>
                      <a:gd name="connsiteY6" fmla="*/ 317735 h 338567"/>
                      <a:gd name="connsiteX7" fmla="*/ 718149 w 850154"/>
                      <a:gd name="connsiteY7" fmla="*/ 313771 h 338567"/>
                      <a:gd name="connsiteX8" fmla="*/ 850154 w 850154"/>
                      <a:gd name="connsiteY8" fmla="*/ 306762 h 338567"/>
                      <a:gd name="connsiteX9" fmla="*/ 842202 w 850154"/>
                      <a:gd name="connsiteY9" fmla="*/ 68223 h 338567"/>
                      <a:gd name="connsiteX10" fmla="*/ 708461 w 850154"/>
                      <a:gd name="connsiteY10" fmla="*/ 27512 h 338567"/>
                      <a:gd name="connsiteX11" fmla="*/ 659322 w 850154"/>
                      <a:gd name="connsiteY11" fmla="*/ 16539 h 338567"/>
                      <a:gd name="connsiteX12" fmla="*/ 509202 w 850154"/>
                      <a:gd name="connsiteY12" fmla="*/ 318 h 338567"/>
                      <a:gd name="connsiteX13" fmla="*/ 373075 w 850154"/>
                      <a:gd name="connsiteY13" fmla="*/ 0 h 338567"/>
                      <a:gd name="connsiteX14" fmla="*/ 265733 w 850154"/>
                      <a:gd name="connsiteY14" fmla="*/ 3658 h 338567"/>
                      <a:gd name="connsiteX15" fmla="*/ 162366 w 850154"/>
                      <a:gd name="connsiteY15" fmla="*/ 28466 h 338567"/>
                      <a:gd name="connsiteX16" fmla="*/ 81899 w 850154"/>
                      <a:gd name="connsiteY16" fmla="*/ 45324 h 338567"/>
                      <a:gd name="connsiteX17" fmla="*/ 0 w 850154"/>
                      <a:gd name="connsiteY17" fmla="*/ 80150 h 33856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850154" h="338567">
                        <a:moveTo>
                          <a:pt x="0" y="80150"/>
                        </a:moveTo>
                        <a:lnTo>
                          <a:pt x="636" y="330616"/>
                        </a:lnTo>
                        <a:lnTo>
                          <a:pt x="86829" y="338567"/>
                        </a:lnTo>
                        <a:lnTo>
                          <a:pt x="198147" y="322664"/>
                        </a:lnTo>
                        <a:lnTo>
                          <a:pt x="218025" y="185425"/>
                        </a:lnTo>
                        <a:lnTo>
                          <a:pt x="555319" y="180495"/>
                        </a:lnTo>
                        <a:lnTo>
                          <a:pt x="599369" y="317735"/>
                        </a:lnTo>
                        <a:lnTo>
                          <a:pt x="718149" y="313771"/>
                        </a:lnTo>
                        <a:lnTo>
                          <a:pt x="850154" y="306762"/>
                        </a:lnTo>
                        <a:lnTo>
                          <a:pt x="842202" y="68223"/>
                        </a:lnTo>
                        <a:lnTo>
                          <a:pt x="708461" y="27512"/>
                        </a:lnTo>
                        <a:lnTo>
                          <a:pt x="659322" y="16539"/>
                        </a:lnTo>
                        <a:lnTo>
                          <a:pt x="509202" y="318"/>
                        </a:lnTo>
                        <a:lnTo>
                          <a:pt x="373075" y="0"/>
                        </a:lnTo>
                        <a:lnTo>
                          <a:pt x="265733" y="3658"/>
                        </a:lnTo>
                        <a:lnTo>
                          <a:pt x="162366" y="28466"/>
                        </a:lnTo>
                        <a:lnTo>
                          <a:pt x="81899" y="45324"/>
                        </a:lnTo>
                        <a:lnTo>
                          <a:pt x="0" y="80150"/>
                        </a:lnTo>
                        <a:close/>
                      </a:path>
                    </a:pathLst>
                  </a:custGeom>
                  <a:solidFill>
                    <a:srgbClr val="6B5A4E"/>
                  </a:solidFill>
                  <a:ln w="12700" cap="flat" cmpd="sng" algn="ctr">
                    <a:solidFill>
                      <a:srgbClr val="F2F2F2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cxnSp>
                <p:nvCxnSpPr>
                  <p:cNvPr id="8240" name="Connecteur droit 8239">
                    <a:extLst>
                      <a:ext uri="{FF2B5EF4-FFF2-40B4-BE49-F238E27FC236}">
                        <a16:creationId xmlns:a16="http://schemas.microsoft.com/office/drawing/2014/main" id="{CC68CE57-0174-8A26-EF76-D24B9F10A80A}"/>
                      </a:ext>
                    </a:extLst>
                  </p:cNvPr>
                  <p:cNvCxnSpPr>
                    <a:stCxn id="8239" idx="16"/>
                    <a:endCxn id="8239" idx="2"/>
                  </p:cNvCxnSpPr>
                  <p:nvPr/>
                </p:nvCxnSpPr>
                <p:spPr>
                  <a:xfrm>
                    <a:off x="2501971" y="5175909"/>
                    <a:ext cx="4930" cy="29324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41" name="Connecteur droit 8240">
                    <a:extLst>
                      <a:ext uri="{FF2B5EF4-FFF2-40B4-BE49-F238E27FC236}">
                        <a16:creationId xmlns:a16="http://schemas.microsoft.com/office/drawing/2014/main" id="{CB89AD14-1F75-B302-979A-284557B5AA89}"/>
                      </a:ext>
                    </a:extLst>
                  </p:cNvPr>
                  <p:cNvCxnSpPr/>
                  <p:nvPr/>
                </p:nvCxnSpPr>
                <p:spPr>
                  <a:xfrm>
                    <a:off x="3208590" y="5193626"/>
                    <a:ext cx="1" cy="23400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42" name="Connecteur droit 8241">
                    <a:extLst>
                      <a:ext uri="{FF2B5EF4-FFF2-40B4-BE49-F238E27FC236}">
                        <a16:creationId xmlns:a16="http://schemas.microsoft.com/office/drawing/2014/main" id="{FC13B68D-54CB-A83F-C7A8-B2EBAFB7D48B}"/>
                      </a:ext>
                    </a:extLst>
                  </p:cNvPr>
                  <p:cNvCxnSpPr/>
                  <p:nvPr/>
                </p:nvCxnSpPr>
                <p:spPr>
                  <a:xfrm>
                    <a:off x="2847148" y="5144704"/>
                    <a:ext cx="1" cy="16200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43" name="Connecteur droit 8242">
                    <a:extLst>
                      <a:ext uri="{FF2B5EF4-FFF2-40B4-BE49-F238E27FC236}">
                        <a16:creationId xmlns:a16="http://schemas.microsoft.com/office/drawing/2014/main" id="{142009FA-C107-CE6E-231B-FDB54DC469CF}"/>
                      </a:ext>
                    </a:extLst>
                  </p:cNvPr>
                  <p:cNvCxnSpPr/>
                  <p:nvPr/>
                </p:nvCxnSpPr>
                <p:spPr>
                  <a:xfrm>
                    <a:off x="2551959" y="5164849"/>
                    <a:ext cx="4930" cy="29324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44" name="Connecteur droit 8243">
                    <a:extLst>
                      <a:ext uri="{FF2B5EF4-FFF2-40B4-BE49-F238E27FC236}">
                        <a16:creationId xmlns:a16="http://schemas.microsoft.com/office/drawing/2014/main" id="{6B6F30BA-BAB1-88C2-40A7-D3B4689FC1BE}"/>
                      </a:ext>
                    </a:extLst>
                  </p:cNvPr>
                  <p:cNvCxnSpPr/>
                  <p:nvPr/>
                </p:nvCxnSpPr>
                <p:spPr>
                  <a:xfrm>
                    <a:off x="3020541" y="5152111"/>
                    <a:ext cx="4930" cy="29324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45" name="Connecteur droit 8244">
                    <a:extLst>
                      <a:ext uri="{FF2B5EF4-FFF2-40B4-BE49-F238E27FC236}">
                        <a16:creationId xmlns:a16="http://schemas.microsoft.com/office/drawing/2014/main" id="{A4C075AE-E582-20C8-0446-07F22BD0E751}"/>
                      </a:ext>
                    </a:extLst>
                  </p:cNvPr>
                  <p:cNvCxnSpPr/>
                  <p:nvPr/>
                </p:nvCxnSpPr>
                <p:spPr>
                  <a:xfrm>
                    <a:off x="3087209" y="5157889"/>
                    <a:ext cx="4930" cy="293243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46" name="Connecteur droit 8245">
                    <a:extLst>
                      <a:ext uri="{FF2B5EF4-FFF2-40B4-BE49-F238E27FC236}">
                        <a16:creationId xmlns:a16="http://schemas.microsoft.com/office/drawing/2014/main" id="{187551B4-C0ED-74EF-B6F1-34C6E95E277F}"/>
                      </a:ext>
                    </a:extLst>
                  </p:cNvPr>
                  <p:cNvCxnSpPr/>
                  <p:nvPr/>
                </p:nvCxnSpPr>
                <p:spPr>
                  <a:xfrm>
                    <a:off x="3236632" y="5197284"/>
                    <a:ext cx="1" cy="23400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  <p:cxnSp>
                <p:nvCxnSpPr>
                  <p:cNvPr id="8247" name="Connecteur droit 8246">
                    <a:extLst>
                      <a:ext uri="{FF2B5EF4-FFF2-40B4-BE49-F238E27FC236}">
                        <a16:creationId xmlns:a16="http://schemas.microsoft.com/office/drawing/2014/main" id="{FA399727-CAE5-849F-1FCD-B5D570BDDA85}"/>
                      </a:ext>
                    </a:extLst>
                  </p:cNvPr>
                  <p:cNvCxnSpPr/>
                  <p:nvPr/>
                </p:nvCxnSpPr>
                <p:spPr>
                  <a:xfrm>
                    <a:off x="2797423" y="5146649"/>
                    <a:ext cx="1" cy="162000"/>
                  </a:xfrm>
                  <a:prstGeom prst="line">
                    <a:avLst/>
                  </a:prstGeom>
                  <a:noFill/>
                  <a:ln w="9525" cap="flat" cmpd="sng" algn="ctr">
                    <a:solidFill>
                      <a:sysClr val="window" lastClr="FFFFFF">
                        <a:lumMod val="75000"/>
                      </a:sysClr>
                    </a:solidFill>
                    <a:prstDash val="solid"/>
                  </a:ln>
                  <a:effectLst/>
                </p:spPr>
              </p:cxnSp>
            </p:grpSp>
            <p:cxnSp>
              <p:nvCxnSpPr>
                <p:cNvPr id="8227" name="Connecteur droit 8226">
                  <a:extLst>
                    <a:ext uri="{FF2B5EF4-FFF2-40B4-BE49-F238E27FC236}">
                      <a16:creationId xmlns:a16="http://schemas.microsoft.com/office/drawing/2014/main" id="{E3F1B3BD-A819-60B7-BF48-C49E004AC38B}"/>
                    </a:ext>
                  </a:extLst>
                </p:cNvPr>
                <p:cNvCxnSpPr/>
                <p:nvPr/>
              </p:nvCxnSpPr>
              <p:spPr>
                <a:xfrm>
                  <a:off x="5014397" y="2425078"/>
                  <a:ext cx="4930" cy="32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8228" name="Connecteur droit 8227">
                  <a:extLst>
                    <a:ext uri="{FF2B5EF4-FFF2-40B4-BE49-F238E27FC236}">
                      <a16:creationId xmlns:a16="http://schemas.microsoft.com/office/drawing/2014/main" id="{5497D383-ECB2-57D6-7BC9-8E534C7A5CE8}"/>
                    </a:ext>
                  </a:extLst>
                </p:cNvPr>
                <p:cNvCxnSpPr/>
                <p:nvPr/>
              </p:nvCxnSpPr>
              <p:spPr>
                <a:xfrm>
                  <a:off x="4376516" y="2418585"/>
                  <a:ext cx="656405" cy="1043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8229" name="Connecteur droit 8228">
                  <a:extLst>
                    <a:ext uri="{FF2B5EF4-FFF2-40B4-BE49-F238E27FC236}">
                      <a16:creationId xmlns:a16="http://schemas.microsoft.com/office/drawing/2014/main" id="{649741E4-7470-96B0-AE65-DAC4F82264D6}"/>
                    </a:ext>
                  </a:extLst>
                </p:cNvPr>
                <p:cNvCxnSpPr/>
                <p:nvPr/>
              </p:nvCxnSpPr>
              <p:spPr>
                <a:xfrm>
                  <a:off x="5047671" y="2419628"/>
                  <a:ext cx="4930" cy="32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8230" name="Connecteur droit 8229">
                  <a:extLst>
                    <a:ext uri="{FF2B5EF4-FFF2-40B4-BE49-F238E27FC236}">
                      <a16:creationId xmlns:a16="http://schemas.microsoft.com/office/drawing/2014/main" id="{E55AB0E9-5DA9-BC2F-C10C-6370B031D7C3}"/>
                    </a:ext>
                  </a:extLst>
                </p:cNvPr>
                <p:cNvCxnSpPr/>
                <p:nvPr/>
              </p:nvCxnSpPr>
              <p:spPr>
                <a:xfrm>
                  <a:off x="4368631" y="2415478"/>
                  <a:ext cx="4930" cy="32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8231" name="Connecteur droit 8230">
                  <a:extLst>
                    <a:ext uri="{FF2B5EF4-FFF2-40B4-BE49-F238E27FC236}">
                      <a16:creationId xmlns:a16="http://schemas.microsoft.com/office/drawing/2014/main" id="{455EC6E8-EE6C-ACAA-E12A-CCE9205A9619}"/>
                    </a:ext>
                  </a:extLst>
                </p:cNvPr>
                <p:cNvCxnSpPr/>
                <p:nvPr/>
              </p:nvCxnSpPr>
              <p:spPr>
                <a:xfrm>
                  <a:off x="4417203" y="2425078"/>
                  <a:ext cx="4930" cy="324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8232" name="Connecteur droit 8231">
                  <a:extLst>
                    <a:ext uri="{FF2B5EF4-FFF2-40B4-BE49-F238E27FC236}">
                      <a16:creationId xmlns:a16="http://schemas.microsoft.com/office/drawing/2014/main" id="{0236C036-64B1-69B5-510F-F1BE42207418}"/>
                    </a:ext>
                  </a:extLst>
                </p:cNvPr>
                <p:cNvCxnSpPr>
                  <a:stCxn id="8224" idx="21"/>
                  <a:endCxn id="8224" idx="16"/>
                </p:cNvCxnSpPr>
                <p:nvPr/>
              </p:nvCxnSpPr>
              <p:spPr>
                <a:xfrm flipH="1">
                  <a:off x="4281203" y="1485029"/>
                  <a:ext cx="107024" cy="1228796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8233" name="Connecteur droit 8232">
                  <a:extLst>
                    <a:ext uri="{FF2B5EF4-FFF2-40B4-BE49-F238E27FC236}">
                      <a16:creationId xmlns:a16="http://schemas.microsoft.com/office/drawing/2014/main" id="{751D3F44-9183-4893-51BF-FDD26156CDD2}"/>
                    </a:ext>
                  </a:extLst>
                </p:cNvPr>
                <p:cNvCxnSpPr/>
                <p:nvPr/>
              </p:nvCxnSpPr>
              <p:spPr>
                <a:xfrm>
                  <a:off x="4918512" y="2773143"/>
                  <a:ext cx="0" cy="162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8234" name="Connecteur droit 8233">
                  <a:extLst>
                    <a:ext uri="{FF2B5EF4-FFF2-40B4-BE49-F238E27FC236}">
                      <a16:creationId xmlns:a16="http://schemas.microsoft.com/office/drawing/2014/main" id="{841BCEA9-F244-60B3-6553-50B1F4AE29E1}"/>
                    </a:ext>
                  </a:extLst>
                </p:cNvPr>
                <p:cNvCxnSpPr/>
                <p:nvPr/>
              </p:nvCxnSpPr>
              <p:spPr>
                <a:xfrm>
                  <a:off x="4890355" y="2773015"/>
                  <a:ext cx="0" cy="162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8235" name="Connecteur droit 8234">
                  <a:extLst>
                    <a:ext uri="{FF2B5EF4-FFF2-40B4-BE49-F238E27FC236}">
                      <a16:creationId xmlns:a16="http://schemas.microsoft.com/office/drawing/2014/main" id="{6B90C399-8418-C2DD-BA93-83E86E004BD6}"/>
                    </a:ext>
                  </a:extLst>
                </p:cNvPr>
                <p:cNvCxnSpPr/>
                <p:nvPr/>
              </p:nvCxnSpPr>
              <p:spPr>
                <a:xfrm>
                  <a:off x="4488112" y="2775581"/>
                  <a:ext cx="0" cy="1620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75000"/>
                    </a:sysClr>
                  </a:solidFill>
                  <a:prstDash val="solid"/>
                </a:ln>
                <a:effectLst/>
              </p:spPr>
            </p:cxnSp>
            <p:grpSp>
              <p:nvGrpSpPr>
                <p:cNvPr id="8236" name="Groupe 144">
                  <a:extLst>
                    <a:ext uri="{FF2B5EF4-FFF2-40B4-BE49-F238E27FC236}">
                      <a16:creationId xmlns:a16="http://schemas.microsoft.com/office/drawing/2014/main" id="{1AAFB0A8-3807-6DD1-1199-DF0FDACC2B37}"/>
                    </a:ext>
                  </a:extLst>
                </p:cNvPr>
                <p:cNvGrpSpPr/>
                <p:nvPr/>
              </p:nvGrpSpPr>
              <p:grpSpPr>
                <a:xfrm>
                  <a:off x="4365811" y="1293758"/>
                  <a:ext cx="628153" cy="1622066"/>
                  <a:chOff x="2508636" y="5311471"/>
                  <a:chExt cx="628153" cy="1622066"/>
                </a:xfrm>
              </p:grpSpPr>
              <p:sp>
                <p:nvSpPr>
                  <p:cNvPr id="8237" name="Forme libre 83">
                    <a:extLst>
                      <a:ext uri="{FF2B5EF4-FFF2-40B4-BE49-F238E27FC236}">
                        <a16:creationId xmlns:a16="http://schemas.microsoft.com/office/drawing/2014/main" id="{EC2961A3-B1E4-A5FC-CBA5-5782820B7C20}"/>
                      </a:ext>
                    </a:extLst>
                  </p:cNvPr>
                  <p:cNvSpPr/>
                  <p:nvPr/>
                </p:nvSpPr>
                <p:spPr>
                  <a:xfrm>
                    <a:off x="2508636" y="5311471"/>
                    <a:ext cx="628153" cy="1622066"/>
                  </a:xfrm>
                  <a:custGeom>
                    <a:avLst/>
                    <a:gdLst>
                      <a:gd name="connsiteX0" fmla="*/ 131197 w 628153"/>
                      <a:gd name="connsiteY0" fmla="*/ 27830 h 1645920"/>
                      <a:gd name="connsiteX1" fmla="*/ 0 w 628153"/>
                      <a:gd name="connsiteY1" fmla="*/ 648031 h 1645920"/>
                      <a:gd name="connsiteX2" fmla="*/ 178905 w 628153"/>
                      <a:gd name="connsiteY2" fmla="*/ 1645920 h 1645920"/>
                      <a:gd name="connsiteX3" fmla="*/ 481054 w 628153"/>
                      <a:gd name="connsiteY3" fmla="*/ 1645920 h 1645920"/>
                      <a:gd name="connsiteX4" fmla="*/ 628153 w 628153"/>
                      <a:gd name="connsiteY4" fmla="*/ 655983 h 1645920"/>
                      <a:gd name="connsiteX5" fmla="*/ 465151 w 628153"/>
                      <a:gd name="connsiteY5" fmla="*/ 0 h 1645920"/>
                      <a:gd name="connsiteX6" fmla="*/ 131197 w 628153"/>
                      <a:gd name="connsiteY6" fmla="*/ 27830 h 1645920"/>
                      <a:gd name="connsiteX0" fmla="*/ 131197 w 628153"/>
                      <a:gd name="connsiteY0" fmla="*/ 3976 h 1622066"/>
                      <a:gd name="connsiteX1" fmla="*/ 0 w 628153"/>
                      <a:gd name="connsiteY1" fmla="*/ 624177 h 1622066"/>
                      <a:gd name="connsiteX2" fmla="*/ 178905 w 628153"/>
                      <a:gd name="connsiteY2" fmla="*/ 1622066 h 1622066"/>
                      <a:gd name="connsiteX3" fmla="*/ 481054 w 628153"/>
                      <a:gd name="connsiteY3" fmla="*/ 1622066 h 1622066"/>
                      <a:gd name="connsiteX4" fmla="*/ 628153 w 628153"/>
                      <a:gd name="connsiteY4" fmla="*/ 632129 h 1622066"/>
                      <a:gd name="connsiteX5" fmla="*/ 465151 w 628153"/>
                      <a:gd name="connsiteY5" fmla="*/ 0 h 1622066"/>
                      <a:gd name="connsiteX6" fmla="*/ 131197 w 628153"/>
                      <a:gd name="connsiteY6" fmla="*/ 3976 h 1622066"/>
                      <a:gd name="connsiteX0" fmla="*/ 131197 w 628153"/>
                      <a:gd name="connsiteY0" fmla="*/ 0 h 1630017"/>
                      <a:gd name="connsiteX1" fmla="*/ 0 w 628153"/>
                      <a:gd name="connsiteY1" fmla="*/ 632128 h 1630017"/>
                      <a:gd name="connsiteX2" fmla="*/ 178905 w 628153"/>
                      <a:gd name="connsiteY2" fmla="*/ 1630017 h 1630017"/>
                      <a:gd name="connsiteX3" fmla="*/ 481054 w 628153"/>
                      <a:gd name="connsiteY3" fmla="*/ 1630017 h 1630017"/>
                      <a:gd name="connsiteX4" fmla="*/ 628153 w 628153"/>
                      <a:gd name="connsiteY4" fmla="*/ 640080 h 1630017"/>
                      <a:gd name="connsiteX5" fmla="*/ 465151 w 628153"/>
                      <a:gd name="connsiteY5" fmla="*/ 7951 h 1630017"/>
                      <a:gd name="connsiteX6" fmla="*/ 131197 w 628153"/>
                      <a:gd name="connsiteY6" fmla="*/ 0 h 1630017"/>
                      <a:gd name="connsiteX0" fmla="*/ 131197 w 628153"/>
                      <a:gd name="connsiteY0" fmla="*/ 3976 h 1633993"/>
                      <a:gd name="connsiteX1" fmla="*/ 0 w 628153"/>
                      <a:gd name="connsiteY1" fmla="*/ 636104 h 1633993"/>
                      <a:gd name="connsiteX2" fmla="*/ 178905 w 628153"/>
                      <a:gd name="connsiteY2" fmla="*/ 1633993 h 1633993"/>
                      <a:gd name="connsiteX3" fmla="*/ 481054 w 628153"/>
                      <a:gd name="connsiteY3" fmla="*/ 1633993 h 1633993"/>
                      <a:gd name="connsiteX4" fmla="*/ 628153 w 628153"/>
                      <a:gd name="connsiteY4" fmla="*/ 644056 h 1633993"/>
                      <a:gd name="connsiteX5" fmla="*/ 465151 w 628153"/>
                      <a:gd name="connsiteY5" fmla="*/ 0 h 1633993"/>
                      <a:gd name="connsiteX6" fmla="*/ 131197 w 628153"/>
                      <a:gd name="connsiteY6" fmla="*/ 3976 h 1633993"/>
                      <a:gd name="connsiteX0" fmla="*/ 131197 w 628153"/>
                      <a:gd name="connsiteY0" fmla="*/ 3976 h 1633993"/>
                      <a:gd name="connsiteX1" fmla="*/ 0 w 628153"/>
                      <a:gd name="connsiteY1" fmla="*/ 636104 h 1633993"/>
                      <a:gd name="connsiteX2" fmla="*/ 178905 w 628153"/>
                      <a:gd name="connsiteY2" fmla="*/ 1633993 h 1633993"/>
                      <a:gd name="connsiteX3" fmla="*/ 512860 w 628153"/>
                      <a:gd name="connsiteY3" fmla="*/ 1622066 h 1633993"/>
                      <a:gd name="connsiteX4" fmla="*/ 628153 w 628153"/>
                      <a:gd name="connsiteY4" fmla="*/ 644056 h 1633993"/>
                      <a:gd name="connsiteX5" fmla="*/ 465151 w 628153"/>
                      <a:gd name="connsiteY5" fmla="*/ 0 h 1633993"/>
                      <a:gd name="connsiteX6" fmla="*/ 131197 w 628153"/>
                      <a:gd name="connsiteY6" fmla="*/ 3976 h 1633993"/>
                      <a:gd name="connsiteX0" fmla="*/ 131197 w 628153"/>
                      <a:gd name="connsiteY0" fmla="*/ 3976 h 1622066"/>
                      <a:gd name="connsiteX1" fmla="*/ 0 w 628153"/>
                      <a:gd name="connsiteY1" fmla="*/ 636104 h 1622066"/>
                      <a:gd name="connsiteX2" fmla="*/ 186857 w 628153"/>
                      <a:gd name="connsiteY2" fmla="*/ 1622066 h 1622066"/>
                      <a:gd name="connsiteX3" fmla="*/ 512860 w 628153"/>
                      <a:gd name="connsiteY3" fmla="*/ 1622066 h 1622066"/>
                      <a:gd name="connsiteX4" fmla="*/ 628153 w 628153"/>
                      <a:gd name="connsiteY4" fmla="*/ 644056 h 1622066"/>
                      <a:gd name="connsiteX5" fmla="*/ 465151 w 628153"/>
                      <a:gd name="connsiteY5" fmla="*/ 0 h 1622066"/>
                      <a:gd name="connsiteX6" fmla="*/ 131197 w 628153"/>
                      <a:gd name="connsiteY6" fmla="*/ 3976 h 162206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628153" h="1622066">
                        <a:moveTo>
                          <a:pt x="131197" y="3976"/>
                        </a:moveTo>
                        <a:lnTo>
                          <a:pt x="0" y="636104"/>
                        </a:lnTo>
                        <a:lnTo>
                          <a:pt x="186857" y="1622066"/>
                        </a:lnTo>
                        <a:lnTo>
                          <a:pt x="512860" y="1622066"/>
                        </a:lnTo>
                        <a:lnTo>
                          <a:pt x="628153" y="644056"/>
                        </a:lnTo>
                        <a:lnTo>
                          <a:pt x="465151" y="0"/>
                        </a:lnTo>
                        <a:lnTo>
                          <a:pt x="131197" y="3976"/>
                        </a:lnTo>
                        <a:close/>
                      </a:path>
                    </a:pathLst>
                  </a:custGeom>
                  <a:solidFill>
                    <a:srgbClr val="FC5542"/>
                  </a:solidFill>
                  <a:ln w="12700" cap="flat" cmpd="sng" algn="ctr">
                    <a:solidFill>
                      <a:srgbClr val="F2F2F2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38" name="Forme libre 84">
                    <a:extLst>
                      <a:ext uri="{FF2B5EF4-FFF2-40B4-BE49-F238E27FC236}">
                        <a16:creationId xmlns:a16="http://schemas.microsoft.com/office/drawing/2014/main" id="{D7D2B474-6B91-0F4B-C83A-44C85804835F}"/>
                      </a:ext>
                    </a:extLst>
                  </p:cNvPr>
                  <p:cNvSpPr/>
                  <p:nvPr/>
                </p:nvSpPr>
                <p:spPr>
                  <a:xfrm>
                    <a:off x="2619955" y="5478449"/>
                    <a:ext cx="405516" cy="993913"/>
                  </a:xfrm>
                  <a:custGeom>
                    <a:avLst/>
                    <a:gdLst>
                      <a:gd name="connsiteX0" fmla="*/ 95415 w 405516"/>
                      <a:gd name="connsiteY0" fmla="*/ 7951 h 993913"/>
                      <a:gd name="connsiteX1" fmla="*/ 278295 w 405516"/>
                      <a:gd name="connsiteY1" fmla="*/ 0 h 993913"/>
                      <a:gd name="connsiteX2" fmla="*/ 405516 w 405516"/>
                      <a:gd name="connsiteY2" fmla="*/ 512859 h 993913"/>
                      <a:gd name="connsiteX3" fmla="*/ 337930 w 405516"/>
                      <a:gd name="connsiteY3" fmla="*/ 993913 h 993913"/>
                      <a:gd name="connsiteX4" fmla="*/ 67586 w 405516"/>
                      <a:gd name="connsiteY4" fmla="*/ 993913 h 993913"/>
                      <a:gd name="connsiteX5" fmla="*/ 0 w 405516"/>
                      <a:gd name="connsiteY5" fmla="*/ 508883 h 993913"/>
                      <a:gd name="connsiteX6" fmla="*/ 95415 w 405516"/>
                      <a:gd name="connsiteY6" fmla="*/ 7951 h 993913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</a:cxnLst>
                    <a:rect l="l" t="t" r="r" b="b"/>
                    <a:pathLst>
                      <a:path w="405516" h="993913">
                        <a:moveTo>
                          <a:pt x="95415" y="7951"/>
                        </a:moveTo>
                        <a:lnTo>
                          <a:pt x="278295" y="0"/>
                        </a:lnTo>
                        <a:lnTo>
                          <a:pt x="405516" y="512859"/>
                        </a:lnTo>
                        <a:lnTo>
                          <a:pt x="337930" y="993913"/>
                        </a:lnTo>
                        <a:lnTo>
                          <a:pt x="67586" y="993913"/>
                        </a:lnTo>
                        <a:lnTo>
                          <a:pt x="0" y="508883"/>
                        </a:lnTo>
                        <a:lnTo>
                          <a:pt x="95415" y="7951"/>
                        </a:lnTo>
                        <a:close/>
                      </a:path>
                    </a:pathLst>
                  </a:custGeom>
                  <a:solidFill>
                    <a:srgbClr val="000000">
                      <a:lumMod val="85000"/>
                      <a:lumOff val="15000"/>
                    </a:srgbClr>
                  </a:solidFill>
                  <a:ln w="12700" cap="flat" cmpd="sng" algn="ctr">
                    <a:solidFill>
                      <a:srgbClr val="F2F2F2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8196" name="Groupe 125">
                <a:extLst>
                  <a:ext uri="{FF2B5EF4-FFF2-40B4-BE49-F238E27FC236}">
                    <a16:creationId xmlns:a16="http://schemas.microsoft.com/office/drawing/2014/main" id="{AD543A34-D103-E32B-95CC-277201BA66BF}"/>
                  </a:ext>
                </a:extLst>
              </p:cNvPr>
              <p:cNvGrpSpPr/>
              <p:nvPr/>
            </p:nvGrpSpPr>
            <p:grpSpPr>
              <a:xfrm rot="16200000">
                <a:off x="872632" y="2536796"/>
                <a:ext cx="198473" cy="145046"/>
                <a:chOff x="7126710" y="3673695"/>
                <a:chExt cx="429821" cy="327836"/>
              </a:xfrm>
            </p:grpSpPr>
            <p:sp>
              <p:nvSpPr>
                <p:cNvPr id="8220" name="Forme libre 65">
                  <a:extLst>
                    <a:ext uri="{FF2B5EF4-FFF2-40B4-BE49-F238E27FC236}">
                      <a16:creationId xmlns:a16="http://schemas.microsoft.com/office/drawing/2014/main" id="{F02F3F0C-04B6-FAB0-9CC5-D09A7E48E98D}"/>
                    </a:ext>
                  </a:extLst>
                </p:cNvPr>
                <p:cNvSpPr/>
                <p:nvPr/>
              </p:nvSpPr>
              <p:spPr>
                <a:xfrm rot="10800000">
                  <a:off x="7258828" y="3806170"/>
                  <a:ext cx="169338" cy="195361"/>
                </a:xfrm>
                <a:custGeom>
                  <a:avLst/>
                  <a:gdLst>
                    <a:gd name="connsiteX0" fmla="*/ 0 w 290946"/>
                    <a:gd name="connsiteY0" fmla="*/ 469425 h 476760"/>
                    <a:gd name="connsiteX1" fmla="*/ 9780 w 290946"/>
                    <a:gd name="connsiteY1" fmla="*/ 107577 h 476760"/>
                    <a:gd name="connsiteX2" fmla="*/ 12225 w 290946"/>
                    <a:gd name="connsiteY2" fmla="*/ 70903 h 476760"/>
                    <a:gd name="connsiteX3" fmla="*/ 36674 w 290946"/>
                    <a:gd name="connsiteY3" fmla="*/ 46454 h 476760"/>
                    <a:gd name="connsiteX4" fmla="*/ 61123 w 290946"/>
                    <a:gd name="connsiteY4" fmla="*/ 19560 h 476760"/>
                    <a:gd name="connsiteX5" fmla="*/ 127136 w 290946"/>
                    <a:gd name="connsiteY5" fmla="*/ 0 h 476760"/>
                    <a:gd name="connsiteX6" fmla="*/ 166255 w 290946"/>
                    <a:gd name="connsiteY6" fmla="*/ 2445 h 476760"/>
                    <a:gd name="connsiteX7" fmla="*/ 207818 w 290946"/>
                    <a:gd name="connsiteY7" fmla="*/ 7335 h 476760"/>
                    <a:gd name="connsiteX8" fmla="*/ 237157 w 290946"/>
                    <a:gd name="connsiteY8" fmla="*/ 17115 h 476760"/>
                    <a:gd name="connsiteX9" fmla="*/ 266497 w 290946"/>
                    <a:gd name="connsiteY9" fmla="*/ 31784 h 476760"/>
                    <a:gd name="connsiteX10" fmla="*/ 283611 w 290946"/>
                    <a:gd name="connsiteY10" fmla="*/ 61123 h 476760"/>
                    <a:gd name="connsiteX11" fmla="*/ 290946 w 290946"/>
                    <a:gd name="connsiteY11" fmla="*/ 78238 h 476760"/>
                    <a:gd name="connsiteX12" fmla="*/ 288501 w 290946"/>
                    <a:gd name="connsiteY12" fmla="*/ 476760 h 476760"/>
                    <a:gd name="connsiteX13" fmla="*/ 259162 w 290946"/>
                    <a:gd name="connsiteY13" fmla="*/ 457200 h 476760"/>
                    <a:gd name="connsiteX14" fmla="*/ 242047 w 290946"/>
                    <a:gd name="connsiteY14" fmla="*/ 432751 h 476760"/>
                    <a:gd name="connsiteX15" fmla="*/ 205374 w 290946"/>
                    <a:gd name="connsiteY15" fmla="*/ 425416 h 476760"/>
                    <a:gd name="connsiteX16" fmla="*/ 156475 w 290946"/>
                    <a:gd name="connsiteY16" fmla="*/ 425416 h 476760"/>
                    <a:gd name="connsiteX17" fmla="*/ 122246 w 290946"/>
                    <a:gd name="connsiteY17" fmla="*/ 422971 h 476760"/>
                    <a:gd name="connsiteX18" fmla="*/ 70903 w 290946"/>
                    <a:gd name="connsiteY18" fmla="*/ 420527 h 476760"/>
                    <a:gd name="connsiteX19" fmla="*/ 48899 w 290946"/>
                    <a:gd name="connsiteY19" fmla="*/ 435196 h 476760"/>
                    <a:gd name="connsiteX20" fmla="*/ 0 w 290946"/>
                    <a:gd name="connsiteY20" fmla="*/ 469425 h 476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0946" h="476760">
                      <a:moveTo>
                        <a:pt x="0" y="469425"/>
                      </a:moveTo>
                      <a:lnTo>
                        <a:pt x="9780" y="107577"/>
                      </a:lnTo>
                      <a:lnTo>
                        <a:pt x="12225" y="70903"/>
                      </a:lnTo>
                      <a:lnTo>
                        <a:pt x="36674" y="46454"/>
                      </a:lnTo>
                      <a:lnTo>
                        <a:pt x="61123" y="19560"/>
                      </a:lnTo>
                      <a:lnTo>
                        <a:pt x="127136" y="0"/>
                      </a:lnTo>
                      <a:lnTo>
                        <a:pt x="166255" y="2445"/>
                      </a:lnTo>
                      <a:lnTo>
                        <a:pt x="207818" y="7335"/>
                      </a:lnTo>
                      <a:lnTo>
                        <a:pt x="237157" y="17115"/>
                      </a:lnTo>
                      <a:lnTo>
                        <a:pt x="266497" y="31784"/>
                      </a:lnTo>
                      <a:lnTo>
                        <a:pt x="283611" y="61123"/>
                      </a:lnTo>
                      <a:lnTo>
                        <a:pt x="290946" y="78238"/>
                      </a:lnTo>
                      <a:lnTo>
                        <a:pt x="288501" y="476760"/>
                      </a:lnTo>
                      <a:lnTo>
                        <a:pt x="259162" y="457200"/>
                      </a:lnTo>
                      <a:lnTo>
                        <a:pt x="242047" y="432751"/>
                      </a:lnTo>
                      <a:lnTo>
                        <a:pt x="205374" y="425416"/>
                      </a:lnTo>
                      <a:lnTo>
                        <a:pt x="156475" y="425416"/>
                      </a:lnTo>
                      <a:lnTo>
                        <a:pt x="122246" y="422971"/>
                      </a:lnTo>
                      <a:lnTo>
                        <a:pt x="70903" y="420527"/>
                      </a:lnTo>
                      <a:lnTo>
                        <a:pt x="48899" y="435196"/>
                      </a:lnTo>
                      <a:lnTo>
                        <a:pt x="0" y="469425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8221" name="Groupe 127">
                  <a:extLst>
                    <a:ext uri="{FF2B5EF4-FFF2-40B4-BE49-F238E27FC236}">
                      <a16:creationId xmlns:a16="http://schemas.microsoft.com/office/drawing/2014/main" id="{40F2A30A-C145-32E7-05CA-A5A69B008A6D}"/>
                    </a:ext>
                  </a:extLst>
                </p:cNvPr>
                <p:cNvGrpSpPr/>
                <p:nvPr/>
              </p:nvGrpSpPr>
              <p:grpSpPr>
                <a:xfrm>
                  <a:off x="7126710" y="3673695"/>
                  <a:ext cx="429821" cy="295083"/>
                  <a:chOff x="4710489" y="3282502"/>
                  <a:chExt cx="469106" cy="335756"/>
                </a:xfrm>
              </p:grpSpPr>
              <p:sp>
                <p:nvSpPr>
                  <p:cNvPr id="8222" name="Forme libre 67">
                    <a:extLst>
                      <a:ext uri="{FF2B5EF4-FFF2-40B4-BE49-F238E27FC236}">
                        <a16:creationId xmlns:a16="http://schemas.microsoft.com/office/drawing/2014/main" id="{C7103DA0-D453-1715-2B7E-2E637D09F62B}"/>
                      </a:ext>
                    </a:extLst>
                  </p:cNvPr>
                  <p:cNvSpPr/>
                  <p:nvPr/>
                </p:nvSpPr>
                <p:spPr>
                  <a:xfrm>
                    <a:off x="4710489" y="3282502"/>
                    <a:ext cx="469106" cy="335756"/>
                  </a:xfrm>
                  <a:custGeom>
                    <a:avLst/>
                    <a:gdLst>
                      <a:gd name="connsiteX0" fmla="*/ 14288 w 469106"/>
                      <a:gd name="connsiteY0" fmla="*/ 0 h 335756"/>
                      <a:gd name="connsiteX1" fmla="*/ 452438 w 469106"/>
                      <a:gd name="connsiteY1" fmla="*/ 4762 h 335756"/>
                      <a:gd name="connsiteX2" fmla="*/ 466725 w 469106"/>
                      <a:gd name="connsiteY2" fmla="*/ 54768 h 335756"/>
                      <a:gd name="connsiteX3" fmla="*/ 469106 w 469106"/>
                      <a:gd name="connsiteY3" fmla="*/ 123825 h 335756"/>
                      <a:gd name="connsiteX4" fmla="*/ 442913 w 469106"/>
                      <a:gd name="connsiteY4" fmla="*/ 211931 h 335756"/>
                      <a:gd name="connsiteX5" fmla="*/ 328613 w 469106"/>
                      <a:gd name="connsiteY5" fmla="*/ 209550 h 335756"/>
                      <a:gd name="connsiteX6" fmla="*/ 330994 w 469106"/>
                      <a:gd name="connsiteY6" fmla="*/ 314325 h 335756"/>
                      <a:gd name="connsiteX7" fmla="*/ 300038 w 469106"/>
                      <a:gd name="connsiteY7" fmla="*/ 300037 h 335756"/>
                      <a:gd name="connsiteX8" fmla="*/ 261938 w 469106"/>
                      <a:gd name="connsiteY8" fmla="*/ 292893 h 335756"/>
                      <a:gd name="connsiteX9" fmla="*/ 219075 w 469106"/>
                      <a:gd name="connsiteY9" fmla="*/ 290512 h 335756"/>
                      <a:gd name="connsiteX10" fmla="*/ 176213 w 469106"/>
                      <a:gd name="connsiteY10" fmla="*/ 304800 h 335756"/>
                      <a:gd name="connsiteX11" fmla="*/ 150019 w 469106"/>
                      <a:gd name="connsiteY11" fmla="*/ 321468 h 335756"/>
                      <a:gd name="connsiteX12" fmla="*/ 140494 w 469106"/>
                      <a:gd name="connsiteY12" fmla="*/ 335756 h 335756"/>
                      <a:gd name="connsiteX13" fmla="*/ 138113 w 469106"/>
                      <a:gd name="connsiteY13" fmla="*/ 195262 h 335756"/>
                      <a:gd name="connsiteX14" fmla="*/ 40481 w 469106"/>
                      <a:gd name="connsiteY14" fmla="*/ 200025 h 335756"/>
                      <a:gd name="connsiteX15" fmla="*/ 11906 w 469106"/>
                      <a:gd name="connsiteY15" fmla="*/ 150018 h 335756"/>
                      <a:gd name="connsiteX16" fmla="*/ 0 w 469106"/>
                      <a:gd name="connsiteY16" fmla="*/ 83343 h 335756"/>
                      <a:gd name="connsiteX17" fmla="*/ 14288 w 469106"/>
                      <a:gd name="connsiteY17" fmla="*/ 0 h 33575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</a:cxnLst>
                    <a:rect l="l" t="t" r="r" b="b"/>
                    <a:pathLst>
                      <a:path w="469106" h="335756">
                        <a:moveTo>
                          <a:pt x="14288" y="0"/>
                        </a:moveTo>
                        <a:lnTo>
                          <a:pt x="452438" y="4762"/>
                        </a:lnTo>
                        <a:lnTo>
                          <a:pt x="466725" y="54768"/>
                        </a:lnTo>
                        <a:cubicBezTo>
                          <a:pt x="467519" y="77787"/>
                          <a:pt x="468312" y="100806"/>
                          <a:pt x="469106" y="123825"/>
                        </a:cubicBezTo>
                        <a:lnTo>
                          <a:pt x="442913" y="211931"/>
                        </a:lnTo>
                        <a:lnTo>
                          <a:pt x="328613" y="209550"/>
                        </a:lnTo>
                        <a:cubicBezTo>
                          <a:pt x="329407" y="244475"/>
                          <a:pt x="330200" y="279400"/>
                          <a:pt x="330994" y="314325"/>
                        </a:cubicBezTo>
                        <a:lnTo>
                          <a:pt x="300038" y="300037"/>
                        </a:lnTo>
                        <a:lnTo>
                          <a:pt x="261938" y="292893"/>
                        </a:lnTo>
                        <a:lnTo>
                          <a:pt x="219075" y="290512"/>
                        </a:lnTo>
                        <a:lnTo>
                          <a:pt x="176213" y="304800"/>
                        </a:lnTo>
                        <a:lnTo>
                          <a:pt x="150019" y="321468"/>
                        </a:lnTo>
                        <a:lnTo>
                          <a:pt x="140494" y="335756"/>
                        </a:lnTo>
                        <a:cubicBezTo>
                          <a:pt x="139700" y="288925"/>
                          <a:pt x="138907" y="242093"/>
                          <a:pt x="138113" y="195262"/>
                        </a:cubicBezTo>
                        <a:lnTo>
                          <a:pt x="40481" y="200025"/>
                        </a:lnTo>
                        <a:lnTo>
                          <a:pt x="11906" y="150018"/>
                        </a:lnTo>
                        <a:lnTo>
                          <a:pt x="0" y="83343"/>
                        </a:lnTo>
                        <a:lnTo>
                          <a:pt x="14288" y="0"/>
                        </a:lnTo>
                        <a:close/>
                      </a:path>
                    </a:pathLst>
                  </a:custGeom>
                  <a:solidFill>
                    <a:srgbClr val="E2292D"/>
                  </a:solidFill>
                  <a:ln w="9525" cap="flat" cmpd="sng" algn="ctr">
                    <a:solidFill>
                      <a:srgbClr val="F2F2F2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8223" name="Forme libre 68">
                    <a:extLst>
                      <a:ext uri="{FF2B5EF4-FFF2-40B4-BE49-F238E27FC236}">
                        <a16:creationId xmlns:a16="http://schemas.microsoft.com/office/drawing/2014/main" id="{291B9853-7B07-30F4-34A0-95FE70C3C5A1}"/>
                      </a:ext>
                    </a:extLst>
                  </p:cNvPr>
                  <p:cNvSpPr/>
                  <p:nvPr/>
                </p:nvSpPr>
                <p:spPr>
                  <a:xfrm>
                    <a:off x="4841457" y="3347917"/>
                    <a:ext cx="207169" cy="135731"/>
                  </a:xfrm>
                  <a:custGeom>
                    <a:avLst/>
                    <a:gdLst>
                      <a:gd name="connsiteX0" fmla="*/ 0 w 207169"/>
                      <a:gd name="connsiteY0" fmla="*/ 133350 h 135731"/>
                      <a:gd name="connsiteX1" fmla="*/ 59531 w 207169"/>
                      <a:gd name="connsiteY1" fmla="*/ 47625 h 135731"/>
                      <a:gd name="connsiteX2" fmla="*/ 107156 w 207169"/>
                      <a:gd name="connsiteY2" fmla="*/ 0 h 135731"/>
                      <a:gd name="connsiteX3" fmla="*/ 128588 w 207169"/>
                      <a:gd name="connsiteY3" fmla="*/ 26194 h 135731"/>
                      <a:gd name="connsiteX4" fmla="*/ 207169 w 207169"/>
                      <a:gd name="connsiteY4" fmla="*/ 135731 h 135731"/>
                      <a:gd name="connsiteX5" fmla="*/ 207169 w 207169"/>
                      <a:gd name="connsiteY5" fmla="*/ 135731 h 135731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</a:cxnLst>
                    <a:rect l="l" t="t" r="r" b="b"/>
                    <a:pathLst>
                      <a:path w="207169" h="135731">
                        <a:moveTo>
                          <a:pt x="0" y="133350"/>
                        </a:moveTo>
                        <a:lnTo>
                          <a:pt x="59531" y="47625"/>
                        </a:lnTo>
                        <a:lnTo>
                          <a:pt x="107156" y="0"/>
                        </a:lnTo>
                        <a:lnTo>
                          <a:pt x="128588" y="26194"/>
                        </a:lnTo>
                        <a:lnTo>
                          <a:pt x="207169" y="135731"/>
                        </a:lnTo>
                        <a:lnTo>
                          <a:pt x="207169" y="135731"/>
                        </a:lnTo>
                      </a:path>
                    </a:pathLst>
                  </a:custGeom>
                  <a:noFill/>
                  <a:ln w="9525" cap="flat" cmpd="sng" algn="ctr">
                    <a:solidFill>
                      <a:srgbClr val="F2F2F2">
                        <a:shade val="50000"/>
                      </a:srgbClr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10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sp>
            <p:nvSpPr>
              <p:cNvPr id="8197" name="Forme libre 48">
                <a:extLst>
                  <a:ext uri="{FF2B5EF4-FFF2-40B4-BE49-F238E27FC236}">
                    <a16:creationId xmlns:a16="http://schemas.microsoft.com/office/drawing/2014/main" id="{D94D4438-EC72-1E41-3091-8A864ABB7E07}"/>
                  </a:ext>
                </a:extLst>
              </p:cNvPr>
              <p:cNvSpPr/>
              <p:nvPr/>
            </p:nvSpPr>
            <p:spPr>
              <a:xfrm rot="21412348">
                <a:off x="1010066" y="2525623"/>
                <a:ext cx="1700987" cy="65183"/>
              </a:xfrm>
              <a:custGeom>
                <a:avLst/>
                <a:gdLst>
                  <a:gd name="connsiteX0" fmla="*/ 24941 w 1801577"/>
                  <a:gd name="connsiteY0" fmla="*/ 33753 h 233202"/>
                  <a:gd name="connsiteX1" fmla="*/ 1792372 w 1801577"/>
                  <a:gd name="connsiteY1" fmla="*/ 0 h 233202"/>
                  <a:gd name="connsiteX2" fmla="*/ 1786235 w 1801577"/>
                  <a:gd name="connsiteY2" fmla="*/ 95122 h 233202"/>
                  <a:gd name="connsiteX3" fmla="*/ 1798509 w 1801577"/>
                  <a:gd name="connsiteY3" fmla="*/ 177970 h 233202"/>
                  <a:gd name="connsiteX4" fmla="*/ 1801577 w 1801577"/>
                  <a:gd name="connsiteY4" fmla="*/ 217860 h 233202"/>
                  <a:gd name="connsiteX5" fmla="*/ 393 w 1801577"/>
                  <a:gd name="connsiteY5" fmla="*/ 233202 h 233202"/>
                  <a:gd name="connsiteX6" fmla="*/ 24941 w 1801577"/>
                  <a:gd name="connsiteY6" fmla="*/ 33753 h 233202"/>
                  <a:gd name="connsiteX0" fmla="*/ 12931 w 1789567"/>
                  <a:gd name="connsiteY0" fmla="*/ 33753 h 227065"/>
                  <a:gd name="connsiteX1" fmla="*/ 1780362 w 1789567"/>
                  <a:gd name="connsiteY1" fmla="*/ 0 h 227065"/>
                  <a:gd name="connsiteX2" fmla="*/ 1774225 w 1789567"/>
                  <a:gd name="connsiteY2" fmla="*/ 95122 h 227065"/>
                  <a:gd name="connsiteX3" fmla="*/ 1786499 w 1789567"/>
                  <a:gd name="connsiteY3" fmla="*/ 177970 h 227065"/>
                  <a:gd name="connsiteX4" fmla="*/ 1789567 w 1789567"/>
                  <a:gd name="connsiteY4" fmla="*/ 217860 h 227065"/>
                  <a:gd name="connsiteX5" fmla="*/ 9862 w 1789567"/>
                  <a:gd name="connsiteY5" fmla="*/ 227065 h 227065"/>
                  <a:gd name="connsiteX6" fmla="*/ 12931 w 1789567"/>
                  <a:gd name="connsiteY6" fmla="*/ 33753 h 227065"/>
                  <a:gd name="connsiteX0" fmla="*/ 18121 w 1794757"/>
                  <a:gd name="connsiteY0" fmla="*/ 33753 h 230134"/>
                  <a:gd name="connsiteX1" fmla="*/ 1785552 w 1794757"/>
                  <a:gd name="connsiteY1" fmla="*/ 0 h 230134"/>
                  <a:gd name="connsiteX2" fmla="*/ 1779415 w 1794757"/>
                  <a:gd name="connsiteY2" fmla="*/ 95122 h 230134"/>
                  <a:gd name="connsiteX3" fmla="*/ 1791689 w 1794757"/>
                  <a:gd name="connsiteY3" fmla="*/ 177970 h 230134"/>
                  <a:gd name="connsiteX4" fmla="*/ 1794757 w 1794757"/>
                  <a:gd name="connsiteY4" fmla="*/ 217860 h 230134"/>
                  <a:gd name="connsiteX5" fmla="*/ 2778 w 1794757"/>
                  <a:gd name="connsiteY5" fmla="*/ 230134 h 230134"/>
                  <a:gd name="connsiteX6" fmla="*/ 18121 w 1794757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1992 w 1797334"/>
                  <a:gd name="connsiteY2" fmla="*/ 95122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88129 w 1797334"/>
                  <a:gd name="connsiteY3" fmla="*/ 162627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85061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4266 w 1809608"/>
                  <a:gd name="connsiteY3" fmla="*/ 138079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608" h="230134">
                    <a:moveTo>
                      <a:pt x="20698" y="33753"/>
                    </a:moveTo>
                    <a:lnTo>
                      <a:pt x="1809608" y="0"/>
                    </a:lnTo>
                    <a:lnTo>
                      <a:pt x="1794267" y="73643"/>
                    </a:lnTo>
                    <a:cubicBezTo>
                      <a:pt x="1794267" y="95122"/>
                      <a:pt x="1794266" y="116600"/>
                      <a:pt x="1794266" y="138079"/>
                    </a:cubicBezTo>
                    <a:lnTo>
                      <a:pt x="1806539" y="214791"/>
                    </a:lnTo>
                    <a:lnTo>
                      <a:pt x="5355" y="230134"/>
                    </a:lnTo>
                    <a:cubicBezTo>
                      <a:pt x="-1805" y="132966"/>
                      <a:pt x="-5895" y="94099"/>
                      <a:pt x="20698" y="33753"/>
                    </a:cubicBez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8198" name="Groupe 80">
                <a:extLst>
                  <a:ext uri="{FF2B5EF4-FFF2-40B4-BE49-F238E27FC236}">
                    <a16:creationId xmlns:a16="http://schemas.microsoft.com/office/drawing/2014/main" id="{45A24763-3A52-BE84-1FD8-B12FB4FCADBE}"/>
                  </a:ext>
                </a:extLst>
              </p:cNvPr>
              <p:cNvGrpSpPr/>
              <p:nvPr/>
            </p:nvGrpSpPr>
            <p:grpSpPr>
              <a:xfrm rot="5400000">
                <a:off x="2661806" y="2347320"/>
                <a:ext cx="196984" cy="188563"/>
                <a:chOff x="3601049" y="2734749"/>
                <a:chExt cx="395319" cy="383026"/>
              </a:xfrm>
            </p:grpSpPr>
            <p:sp>
              <p:nvSpPr>
                <p:cNvPr id="8217" name="Forme libre 62">
                  <a:extLst>
                    <a:ext uri="{FF2B5EF4-FFF2-40B4-BE49-F238E27FC236}">
                      <a16:creationId xmlns:a16="http://schemas.microsoft.com/office/drawing/2014/main" id="{3985C65B-45C8-9031-522A-E7C065FE4D0C}"/>
                    </a:ext>
                  </a:extLst>
                </p:cNvPr>
                <p:cNvSpPr/>
                <p:nvPr/>
              </p:nvSpPr>
              <p:spPr>
                <a:xfrm>
                  <a:off x="3845801" y="2985963"/>
                  <a:ext cx="150567" cy="131812"/>
                </a:xfrm>
                <a:custGeom>
                  <a:avLst/>
                  <a:gdLst>
                    <a:gd name="connsiteX0" fmla="*/ 0 w 288435"/>
                    <a:gd name="connsiteY0" fmla="*/ 33753 h 242408"/>
                    <a:gd name="connsiteX1" fmla="*/ 98191 w 288435"/>
                    <a:gd name="connsiteY1" fmla="*/ 3068 h 242408"/>
                    <a:gd name="connsiteX2" fmla="*/ 138081 w 288435"/>
                    <a:gd name="connsiteY2" fmla="*/ 0 h 242408"/>
                    <a:gd name="connsiteX3" fmla="*/ 168765 w 288435"/>
                    <a:gd name="connsiteY3" fmla="*/ 0 h 242408"/>
                    <a:gd name="connsiteX4" fmla="*/ 227066 w 288435"/>
                    <a:gd name="connsiteY4" fmla="*/ 15342 h 242408"/>
                    <a:gd name="connsiteX5" fmla="*/ 276161 w 288435"/>
                    <a:gd name="connsiteY5" fmla="*/ 30685 h 242408"/>
                    <a:gd name="connsiteX6" fmla="*/ 288435 w 288435"/>
                    <a:gd name="connsiteY6" fmla="*/ 46027 h 242408"/>
                    <a:gd name="connsiteX7" fmla="*/ 288435 w 288435"/>
                    <a:gd name="connsiteY7" fmla="*/ 242408 h 242408"/>
                    <a:gd name="connsiteX8" fmla="*/ 245476 w 288435"/>
                    <a:gd name="connsiteY8" fmla="*/ 196381 h 242408"/>
                    <a:gd name="connsiteX9" fmla="*/ 205587 w 288435"/>
                    <a:gd name="connsiteY9" fmla="*/ 187176 h 242408"/>
                    <a:gd name="connsiteX10" fmla="*/ 156491 w 288435"/>
                    <a:gd name="connsiteY10" fmla="*/ 171833 h 242408"/>
                    <a:gd name="connsiteX11" fmla="*/ 116601 w 288435"/>
                    <a:gd name="connsiteY11" fmla="*/ 177970 h 242408"/>
                    <a:gd name="connsiteX12" fmla="*/ 79780 w 288435"/>
                    <a:gd name="connsiteY12" fmla="*/ 187176 h 242408"/>
                    <a:gd name="connsiteX13" fmla="*/ 42958 w 288435"/>
                    <a:gd name="connsiteY13" fmla="*/ 202518 h 242408"/>
                    <a:gd name="connsiteX14" fmla="*/ 18411 w 288435"/>
                    <a:gd name="connsiteY14" fmla="*/ 220929 h 242408"/>
                    <a:gd name="connsiteX15" fmla="*/ 18411 w 288435"/>
                    <a:gd name="connsiteY15" fmla="*/ 220929 h 242408"/>
                    <a:gd name="connsiteX16" fmla="*/ 9205 w 288435"/>
                    <a:gd name="connsiteY16" fmla="*/ 239340 h 242408"/>
                    <a:gd name="connsiteX17" fmla="*/ 0 w 288435"/>
                    <a:gd name="connsiteY17" fmla="*/ 33753 h 24240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</a:cxnLst>
                  <a:rect l="l" t="t" r="r" b="b"/>
                  <a:pathLst>
                    <a:path w="288435" h="242408">
                      <a:moveTo>
                        <a:pt x="0" y="33753"/>
                      </a:moveTo>
                      <a:lnTo>
                        <a:pt x="98191" y="3068"/>
                      </a:lnTo>
                      <a:lnTo>
                        <a:pt x="138081" y="0"/>
                      </a:lnTo>
                      <a:lnTo>
                        <a:pt x="168765" y="0"/>
                      </a:lnTo>
                      <a:lnTo>
                        <a:pt x="227066" y="15342"/>
                      </a:lnTo>
                      <a:lnTo>
                        <a:pt x="276161" y="30685"/>
                      </a:lnTo>
                      <a:lnTo>
                        <a:pt x="288435" y="46027"/>
                      </a:lnTo>
                      <a:lnTo>
                        <a:pt x="288435" y="242408"/>
                      </a:lnTo>
                      <a:lnTo>
                        <a:pt x="245476" y="196381"/>
                      </a:lnTo>
                      <a:lnTo>
                        <a:pt x="205587" y="187176"/>
                      </a:lnTo>
                      <a:lnTo>
                        <a:pt x="156491" y="171833"/>
                      </a:lnTo>
                      <a:lnTo>
                        <a:pt x="116601" y="177970"/>
                      </a:lnTo>
                      <a:lnTo>
                        <a:pt x="79780" y="187176"/>
                      </a:lnTo>
                      <a:lnTo>
                        <a:pt x="42958" y="202518"/>
                      </a:lnTo>
                      <a:lnTo>
                        <a:pt x="18411" y="220929"/>
                      </a:lnTo>
                      <a:lnTo>
                        <a:pt x="18411" y="220929"/>
                      </a:lnTo>
                      <a:lnTo>
                        <a:pt x="9205" y="239340"/>
                      </a:lnTo>
                      <a:lnTo>
                        <a:pt x="0" y="33753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18" name="Forme libre 63">
                  <a:extLst>
                    <a:ext uri="{FF2B5EF4-FFF2-40B4-BE49-F238E27FC236}">
                      <a16:creationId xmlns:a16="http://schemas.microsoft.com/office/drawing/2014/main" id="{50D9A00A-1457-84DE-9F03-9325CABEE1B7}"/>
                    </a:ext>
                  </a:extLst>
                </p:cNvPr>
                <p:cNvSpPr/>
                <p:nvPr/>
              </p:nvSpPr>
              <p:spPr>
                <a:xfrm>
                  <a:off x="3706767" y="2738399"/>
                  <a:ext cx="288320" cy="278640"/>
                </a:xfrm>
                <a:custGeom>
                  <a:avLst/>
                  <a:gdLst>
                    <a:gd name="connsiteX0" fmla="*/ 0 w 552322"/>
                    <a:gd name="connsiteY0" fmla="*/ 257750 h 512432"/>
                    <a:gd name="connsiteX1" fmla="*/ 52164 w 552322"/>
                    <a:gd name="connsiteY1" fmla="*/ 260818 h 512432"/>
                    <a:gd name="connsiteX2" fmla="*/ 79780 w 552322"/>
                    <a:gd name="connsiteY2" fmla="*/ 273092 h 512432"/>
                    <a:gd name="connsiteX3" fmla="*/ 122739 w 552322"/>
                    <a:gd name="connsiteY3" fmla="*/ 294571 h 512432"/>
                    <a:gd name="connsiteX4" fmla="*/ 147286 w 552322"/>
                    <a:gd name="connsiteY4" fmla="*/ 312982 h 512432"/>
                    <a:gd name="connsiteX5" fmla="*/ 193313 w 552322"/>
                    <a:gd name="connsiteY5" fmla="*/ 359009 h 512432"/>
                    <a:gd name="connsiteX6" fmla="*/ 223998 w 552322"/>
                    <a:gd name="connsiteY6" fmla="*/ 398899 h 512432"/>
                    <a:gd name="connsiteX7" fmla="*/ 233203 w 552322"/>
                    <a:gd name="connsiteY7" fmla="*/ 429583 h 512432"/>
                    <a:gd name="connsiteX8" fmla="*/ 260819 w 552322"/>
                    <a:gd name="connsiteY8" fmla="*/ 478679 h 512432"/>
                    <a:gd name="connsiteX9" fmla="*/ 266956 w 552322"/>
                    <a:gd name="connsiteY9" fmla="*/ 512432 h 512432"/>
                    <a:gd name="connsiteX10" fmla="*/ 316051 w 552322"/>
                    <a:gd name="connsiteY10" fmla="*/ 478679 h 512432"/>
                    <a:gd name="connsiteX11" fmla="*/ 349804 w 552322"/>
                    <a:gd name="connsiteY11" fmla="*/ 466405 h 512432"/>
                    <a:gd name="connsiteX12" fmla="*/ 389694 w 552322"/>
                    <a:gd name="connsiteY12" fmla="*/ 463336 h 512432"/>
                    <a:gd name="connsiteX13" fmla="*/ 432653 w 552322"/>
                    <a:gd name="connsiteY13" fmla="*/ 463336 h 512432"/>
                    <a:gd name="connsiteX14" fmla="*/ 466406 w 552322"/>
                    <a:gd name="connsiteY14" fmla="*/ 463336 h 512432"/>
                    <a:gd name="connsiteX15" fmla="*/ 500159 w 552322"/>
                    <a:gd name="connsiteY15" fmla="*/ 475610 h 512432"/>
                    <a:gd name="connsiteX16" fmla="*/ 524706 w 552322"/>
                    <a:gd name="connsiteY16" fmla="*/ 490953 h 512432"/>
                    <a:gd name="connsiteX17" fmla="*/ 552322 w 552322"/>
                    <a:gd name="connsiteY17" fmla="*/ 503226 h 512432"/>
                    <a:gd name="connsiteX18" fmla="*/ 527775 w 552322"/>
                    <a:gd name="connsiteY18" fmla="*/ 423447 h 512432"/>
                    <a:gd name="connsiteX19" fmla="*/ 497090 w 552322"/>
                    <a:gd name="connsiteY19" fmla="*/ 359009 h 512432"/>
                    <a:gd name="connsiteX20" fmla="*/ 463337 w 552322"/>
                    <a:gd name="connsiteY20" fmla="*/ 291503 h 512432"/>
                    <a:gd name="connsiteX21" fmla="*/ 429584 w 552322"/>
                    <a:gd name="connsiteY21" fmla="*/ 236271 h 512432"/>
                    <a:gd name="connsiteX22" fmla="*/ 377420 w 552322"/>
                    <a:gd name="connsiteY22" fmla="*/ 171833 h 512432"/>
                    <a:gd name="connsiteX23" fmla="*/ 316051 w 552322"/>
                    <a:gd name="connsiteY23" fmla="*/ 119669 h 512432"/>
                    <a:gd name="connsiteX24" fmla="*/ 263888 w 552322"/>
                    <a:gd name="connsiteY24" fmla="*/ 79779 h 512432"/>
                    <a:gd name="connsiteX25" fmla="*/ 193313 w 552322"/>
                    <a:gd name="connsiteY25" fmla="*/ 49095 h 512432"/>
                    <a:gd name="connsiteX26" fmla="*/ 147286 w 552322"/>
                    <a:gd name="connsiteY26" fmla="*/ 33753 h 512432"/>
                    <a:gd name="connsiteX27" fmla="*/ 88985 w 552322"/>
                    <a:gd name="connsiteY27" fmla="*/ 12273 h 512432"/>
                    <a:gd name="connsiteX28" fmla="*/ 42959 w 552322"/>
                    <a:gd name="connsiteY28" fmla="*/ 6136 h 512432"/>
                    <a:gd name="connsiteX29" fmla="*/ 0 w 552322"/>
                    <a:gd name="connsiteY29" fmla="*/ 0 h 512432"/>
                    <a:gd name="connsiteX30" fmla="*/ 0 w 552322"/>
                    <a:gd name="connsiteY30" fmla="*/ 257750 h 51243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</a:cxnLst>
                  <a:rect l="l" t="t" r="r" b="b"/>
                  <a:pathLst>
                    <a:path w="552322" h="512432">
                      <a:moveTo>
                        <a:pt x="0" y="257750"/>
                      </a:moveTo>
                      <a:lnTo>
                        <a:pt x="52164" y="260818"/>
                      </a:lnTo>
                      <a:lnTo>
                        <a:pt x="79780" y="273092"/>
                      </a:lnTo>
                      <a:lnTo>
                        <a:pt x="122739" y="294571"/>
                      </a:lnTo>
                      <a:lnTo>
                        <a:pt x="147286" y="312982"/>
                      </a:lnTo>
                      <a:lnTo>
                        <a:pt x="193313" y="359009"/>
                      </a:lnTo>
                      <a:lnTo>
                        <a:pt x="223998" y="398899"/>
                      </a:lnTo>
                      <a:lnTo>
                        <a:pt x="233203" y="429583"/>
                      </a:lnTo>
                      <a:lnTo>
                        <a:pt x="260819" y="478679"/>
                      </a:lnTo>
                      <a:lnTo>
                        <a:pt x="266956" y="512432"/>
                      </a:lnTo>
                      <a:lnTo>
                        <a:pt x="316051" y="478679"/>
                      </a:lnTo>
                      <a:lnTo>
                        <a:pt x="349804" y="466405"/>
                      </a:lnTo>
                      <a:lnTo>
                        <a:pt x="389694" y="463336"/>
                      </a:lnTo>
                      <a:lnTo>
                        <a:pt x="432653" y="463336"/>
                      </a:lnTo>
                      <a:lnTo>
                        <a:pt x="466406" y="463336"/>
                      </a:lnTo>
                      <a:lnTo>
                        <a:pt x="500159" y="475610"/>
                      </a:lnTo>
                      <a:lnTo>
                        <a:pt x="524706" y="490953"/>
                      </a:lnTo>
                      <a:lnTo>
                        <a:pt x="552322" y="503226"/>
                      </a:lnTo>
                      <a:lnTo>
                        <a:pt x="527775" y="423447"/>
                      </a:lnTo>
                      <a:lnTo>
                        <a:pt x="497090" y="359009"/>
                      </a:lnTo>
                      <a:lnTo>
                        <a:pt x="463337" y="291503"/>
                      </a:lnTo>
                      <a:lnTo>
                        <a:pt x="429584" y="236271"/>
                      </a:lnTo>
                      <a:lnTo>
                        <a:pt x="377420" y="171833"/>
                      </a:lnTo>
                      <a:lnTo>
                        <a:pt x="316051" y="119669"/>
                      </a:lnTo>
                      <a:lnTo>
                        <a:pt x="263888" y="79779"/>
                      </a:lnTo>
                      <a:lnTo>
                        <a:pt x="193313" y="49095"/>
                      </a:lnTo>
                      <a:lnTo>
                        <a:pt x="147286" y="33753"/>
                      </a:lnTo>
                      <a:lnTo>
                        <a:pt x="88985" y="12273"/>
                      </a:lnTo>
                      <a:lnTo>
                        <a:pt x="42959" y="6136"/>
                      </a:lnTo>
                      <a:lnTo>
                        <a:pt x="0" y="0"/>
                      </a:lnTo>
                      <a:lnTo>
                        <a:pt x="0" y="25775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19" name="Forme libre 64">
                  <a:extLst>
                    <a:ext uri="{FF2B5EF4-FFF2-40B4-BE49-F238E27FC236}">
                      <a16:creationId xmlns:a16="http://schemas.microsoft.com/office/drawing/2014/main" id="{65A023DC-18A1-83A8-2910-2E04BF46A827}"/>
                    </a:ext>
                  </a:extLst>
                </p:cNvPr>
                <p:cNvSpPr/>
                <p:nvPr/>
              </p:nvSpPr>
              <p:spPr>
                <a:xfrm>
                  <a:off x="3601049" y="2734749"/>
                  <a:ext cx="105717" cy="158508"/>
                </a:xfrm>
                <a:custGeom>
                  <a:avLst/>
                  <a:gdLst>
                    <a:gd name="connsiteX0" fmla="*/ 18411 w 202518"/>
                    <a:gd name="connsiteY0" fmla="*/ 0 h 291504"/>
                    <a:gd name="connsiteX1" fmla="*/ 202518 w 202518"/>
                    <a:gd name="connsiteY1" fmla="*/ 3069 h 291504"/>
                    <a:gd name="connsiteX2" fmla="*/ 193313 w 202518"/>
                    <a:gd name="connsiteY2" fmla="*/ 70575 h 291504"/>
                    <a:gd name="connsiteX3" fmla="*/ 193313 w 202518"/>
                    <a:gd name="connsiteY3" fmla="*/ 131944 h 291504"/>
                    <a:gd name="connsiteX4" fmla="*/ 202518 w 202518"/>
                    <a:gd name="connsiteY4" fmla="*/ 291504 h 291504"/>
                    <a:gd name="connsiteX5" fmla="*/ 30685 w 202518"/>
                    <a:gd name="connsiteY5" fmla="*/ 288435 h 291504"/>
                    <a:gd name="connsiteX6" fmla="*/ 9206 w 202518"/>
                    <a:gd name="connsiteY6" fmla="*/ 193313 h 291504"/>
                    <a:gd name="connsiteX7" fmla="*/ 0 w 202518"/>
                    <a:gd name="connsiteY7" fmla="*/ 113533 h 291504"/>
                    <a:gd name="connsiteX8" fmla="*/ 0 w 202518"/>
                    <a:gd name="connsiteY8" fmla="*/ 76712 h 291504"/>
                    <a:gd name="connsiteX9" fmla="*/ 18411 w 202518"/>
                    <a:gd name="connsiteY9" fmla="*/ 0 h 291504"/>
                    <a:gd name="connsiteX0" fmla="*/ 18411 w 202518"/>
                    <a:gd name="connsiteY0" fmla="*/ 0 h 291504"/>
                    <a:gd name="connsiteX1" fmla="*/ 202518 w 202518"/>
                    <a:gd name="connsiteY1" fmla="*/ 3069 h 291504"/>
                    <a:gd name="connsiteX2" fmla="*/ 193313 w 202518"/>
                    <a:gd name="connsiteY2" fmla="*/ 70575 h 291504"/>
                    <a:gd name="connsiteX3" fmla="*/ 193313 w 202518"/>
                    <a:gd name="connsiteY3" fmla="*/ 131944 h 291504"/>
                    <a:gd name="connsiteX4" fmla="*/ 202518 w 202518"/>
                    <a:gd name="connsiteY4" fmla="*/ 291504 h 291504"/>
                    <a:gd name="connsiteX5" fmla="*/ 30685 w 202518"/>
                    <a:gd name="connsiteY5" fmla="*/ 288435 h 291504"/>
                    <a:gd name="connsiteX6" fmla="*/ 3069 w 202518"/>
                    <a:gd name="connsiteY6" fmla="*/ 214792 h 291504"/>
                    <a:gd name="connsiteX7" fmla="*/ 0 w 202518"/>
                    <a:gd name="connsiteY7" fmla="*/ 113533 h 291504"/>
                    <a:gd name="connsiteX8" fmla="*/ 0 w 202518"/>
                    <a:gd name="connsiteY8" fmla="*/ 76712 h 291504"/>
                    <a:gd name="connsiteX9" fmla="*/ 18411 w 202518"/>
                    <a:gd name="connsiteY9" fmla="*/ 0 h 29150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02518" h="291504">
                      <a:moveTo>
                        <a:pt x="18411" y="0"/>
                      </a:moveTo>
                      <a:lnTo>
                        <a:pt x="202518" y="3069"/>
                      </a:lnTo>
                      <a:lnTo>
                        <a:pt x="193313" y="70575"/>
                      </a:lnTo>
                      <a:lnTo>
                        <a:pt x="193313" y="131944"/>
                      </a:lnTo>
                      <a:lnTo>
                        <a:pt x="202518" y="291504"/>
                      </a:lnTo>
                      <a:lnTo>
                        <a:pt x="30685" y="288435"/>
                      </a:lnTo>
                      <a:lnTo>
                        <a:pt x="3069" y="214792"/>
                      </a:lnTo>
                      <a:lnTo>
                        <a:pt x="0" y="113533"/>
                      </a:lnTo>
                      <a:lnTo>
                        <a:pt x="0" y="76712"/>
                      </a:lnTo>
                      <a:lnTo>
                        <a:pt x="18411" y="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8199" name="Line 6">
                <a:extLst>
                  <a:ext uri="{FF2B5EF4-FFF2-40B4-BE49-F238E27FC236}">
                    <a16:creationId xmlns:a16="http://schemas.microsoft.com/office/drawing/2014/main" id="{FCF579CF-88D0-DBFD-568D-C8BD492BDF7F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12796" y="2503144"/>
                <a:ext cx="2438066" cy="0"/>
              </a:xfrm>
              <a:prstGeom prst="line">
                <a:avLst/>
              </a:prstGeom>
              <a:noFill/>
              <a:ln w="12700">
                <a:solidFill>
                  <a:sysClr val="window" lastClr="FFFFFF">
                    <a:lumMod val="65000"/>
                  </a:sysClr>
                </a:solidFill>
                <a:prstDash val="dash"/>
                <a:round/>
                <a:headEnd/>
                <a:tailEnd type="non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8200" name="Line 6">
                <a:extLst>
                  <a:ext uri="{FF2B5EF4-FFF2-40B4-BE49-F238E27FC236}">
                    <a16:creationId xmlns:a16="http://schemas.microsoft.com/office/drawing/2014/main" id="{CBA1D2AE-9C07-77C7-C979-41F1D277BAB3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V="1">
                <a:off x="438813" y="2499334"/>
                <a:ext cx="2415767" cy="156228"/>
              </a:xfrm>
              <a:prstGeom prst="line">
                <a:avLst/>
              </a:prstGeom>
              <a:noFill/>
              <a:ln w="12700">
                <a:solidFill>
                  <a:sysClr val="window" lastClr="FFFFFF">
                    <a:lumMod val="65000"/>
                  </a:sysClr>
                </a:solidFill>
                <a:prstDash val="dash"/>
                <a:round/>
                <a:headEnd/>
                <a:tailEnd type="none" w="med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pic>
            <p:nvPicPr>
              <p:cNvPr id="8201" name="Picture 3">
                <a:extLst>
                  <a:ext uri="{FF2B5EF4-FFF2-40B4-BE49-F238E27FC236}">
                    <a16:creationId xmlns:a16="http://schemas.microsoft.com/office/drawing/2014/main" id="{DED8AEA7-AA61-DD57-E394-F000CDA8BF2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706425" y="1998865"/>
                <a:ext cx="489311" cy="409407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02" name="Ellipse 8201">
                <a:extLst>
                  <a:ext uri="{FF2B5EF4-FFF2-40B4-BE49-F238E27FC236}">
                    <a16:creationId xmlns:a16="http://schemas.microsoft.com/office/drawing/2014/main" id="{03FC2755-6D42-AF91-C00A-2A70D0D285B4}"/>
                  </a:ext>
                </a:extLst>
              </p:cNvPr>
              <p:cNvSpPr/>
              <p:nvPr/>
            </p:nvSpPr>
            <p:spPr>
              <a:xfrm>
                <a:off x="917160" y="2971076"/>
                <a:ext cx="34539" cy="42665"/>
              </a:xfrm>
              <a:prstGeom prst="ellipse">
                <a:avLst/>
              </a:prstGeom>
              <a:solidFill>
                <a:sysClr val="window" lastClr="FFFFFF">
                  <a:lumMod val="85000"/>
                  <a:alpha val="58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203" name="Ellipse 8202">
                <a:extLst>
                  <a:ext uri="{FF2B5EF4-FFF2-40B4-BE49-F238E27FC236}">
                    <a16:creationId xmlns:a16="http://schemas.microsoft.com/office/drawing/2014/main" id="{FD518B95-1714-F92A-33F9-497045CFD013}"/>
                  </a:ext>
                </a:extLst>
              </p:cNvPr>
              <p:cNvSpPr/>
              <p:nvPr/>
            </p:nvSpPr>
            <p:spPr>
              <a:xfrm>
                <a:off x="920257" y="3214308"/>
                <a:ext cx="34539" cy="42665"/>
              </a:xfrm>
              <a:prstGeom prst="ellipse">
                <a:avLst/>
              </a:prstGeom>
              <a:solidFill>
                <a:sysClr val="window" lastClr="FFFFFF">
                  <a:lumMod val="85000"/>
                  <a:alpha val="58000"/>
                </a:sysClr>
              </a:solidFill>
              <a:ln w="6350" cap="flat" cmpd="sng" algn="ctr">
                <a:solidFill>
                  <a:sysClr val="window" lastClr="FFFFFF">
                    <a:lumMod val="85000"/>
                  </a:sys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0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8204" name="Picture 4">
                <a:extLst>
                  <a:ext uri="{FF2B5EF4-FFF2-40B4-BE49-F238E27FC236}">
                    <a16:creationId xmlns:a16="http://schemas.microsoft.com/office/drawing/2014/main" id="{E38000D6-7FF3-47FE-F987-6E74DC645FC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176429" y="2084873"/>
                <a:ext cx="355241" cy="2276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grpSp>
            <p:nvGrpSpPr>
              <p:cNvPr id="8205" name="Groupe 172">
                <a:extLst>
                  <a:ext uri="{FF2B5EF4-FFF2-40B4-BE49-F238E27FC236}">
                    <a16:creationId xmlns:a16="http://schemas.microsoft.com/office/drawing/2014/main" id="{689B39ED-6924-3C8A-AE64-7A91F44C53DB}"/>
                  </a:ext>
                </a:extLst>
              </p:cNvPr>
              <p:cNvGrpSpPr/>
              <p:nvPr/>
            </p:nvGrpSpPr>
            <p:grpSpPr>
              <a:xfrm>
                <a:off x="1208751" y="2937533"/>
                <a:ext cx="73721" cy="426349"/>
                <a:chOff x="4499148" y="3434112"/>
                <a:chExt cx="164150" cy="1111691"/>
              </a:xfrm>
            </p:grpSpPr>
            <p:sp>
              <p:nvSpPr>
                <p:cNvPr id="8212" name="Forme libre 57">
                  <a:extLst>
                    <a:ext uri="{FF2B5EF4-FFF2-40B4-BE49-F238E27FC236}">
                      <a16:creationId xmlns:a16="http://schemas.microsoft.com/office/drawing/2014/main" id="{E82F9282-B0DE-BE6C-C27D-732EE09BF189}"/>
                    </a:ext>
                  </a:extLst>
                </p:cNvPr>
                <p:cNvSpPr/>
                <p:nvPr/>
              </p:nvSpPr>
              <p:spPr>
                <a:xfrm>
                  <a:off x="4514267" y="3434112"/>
                  <a:ext cx="133912" cy="166488"/>
                </a:xfrm>
                <a:custGeom>
                  <a:avLst/>
                  <a:gdLst>
                    <a:gd name="connsiteX0" fmla="*/ 4138 w 256529"/>
                    <a:gd name="connsiteY0" fmla="*/ 0 h 306179"/>
                    <a:gd name="connsiteX1" fmla="*/ 91026 w 256529"/>
                    <a:gd name="connsiteY1" fmla="*/ 20688 h 306179"/>
                    <a:gd name="connsiteX2" fmla="*/ 177915 w 256529"/>
                    <a:gd name="connsiteY2" fmla="*/ 16550 h 306179"/>
                    <a:gd name="connsiteX3" fmla="*/ 256529 w 256529"/>
                    <a:gd name="connsiteY3" fmla="*/ 0 h 306179"/>
                    <a:gd name="connsiteX4" fmla="*/ 252391 w 256529"/>
                    <a:gd name="connsiteY4" fmla="*/ 302042 h 306179"/>
                    <a:gd name="connsiteX5" fmla="*/ 169640 w 256529"/>
                    <a:gd name="connsiteY5" fmla="*/ 306179 h 306179"/>
                    <a:gd name="connsiteX6" fmla="*/ 111714 w 256529"/>
                    <a:gd name="connsiteY6" fmla="*/ 306179 h 306179"/>
                    <a:gd name="connsiteX7" fmla="*/ 53788 w 256529"/>
                    <a:gd name="connsiteY7" fmla="*/ 302042 h 306179"/>
                    <a:gd name="connsiteX8" fmla="*/ 0 w 256529"/>
                    <a:gd name="connsiteY8" fmla="*/ 285491 h 306179"/>
                    <a:gd name="connsiteX9" fmla="*/ 4138 w 256529"/>
                    <a:gd name="connsiteY9" fmla="*/ 0 h 30617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256529" h="306179">
                      <a:moveTo>
                        <a:pt x="4138" y="0"/>
                      </a:moveTo>
                      <a:lnTo>
                        <a:pt x="91026" y="20688"/>
                      </a:lnTo>
                      <a:lnTo>
                        <a:pt x="177915" y="16550"/>
                      </a:lnTo>
                      <a:lnTo>
                        <a:pt x="256529" y="0"/>
                      </a:lnTo>
                      <a:cubicBezTo>
                        <a:pt x="255150" y="100681"/>
                        <a:pt x="253770" y="201361"/>
                        <a:pt x="252391" y="302042"/>
                      </a:cubicBezTo>
                      <a:lnTo>
                        <a:pt x="169640" y="306179"/>
                      </a:lnTo>
                      <a:lnTo>
                        <a:pt x="111714" y="306179"/>
                      </a:lnTo>
                      <a:lnTo>
                        <a:pt x="53788" y="302042"/>
                      </a:lnTo>
                      <a:lnTo>
                        <a:pt x="0" y="285491"/>
                      </a:lnTo>
                      <a:cubicBezTo>
                        <a:pt x="1379" y="190327"/>
                        <a:pt x="2759" y="95164"/>
                        <a:pt x="4138" y="0"/>
                      </a:cubicBez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13" name="Forme libre 58">
                  <a:extLst>
                    <a:ext uri="{FF2B5EF4-FFF2-40B4-BE49-F238E27FC236}">
                      <a16:creationId xmlns:a16="http://schemas.microsoft.com/office/drawing/2014/main" id="{D562C36B-80C5-524E-B66F-8E44363F04D5}"/>
                    </a:ext>
                  </a:extLst>
                </p:cNvPr>
                <p:cNvSpPr/>
                <p:nvPr/>
              </p:nvSpPr>
              <p:spPr>
                <a:xfrm>
                  <a:off x="4499148" y="3582341"/>
                  <a:ext cx="164150" cy="238896"/>
                </a:xfrm>
                <a:custGeom>
                  <a:avLst/>
                  <a:gdLst>
                    <a:gd name="connsiteX0" fmla="*/ 20687 w 310316"/>
                    <a:gd name="connsiteY0" fmla="*/ 0 h 446856"/>
                    <a:gd name="connsiteX1" fmla="*/ 132401 w 310316"/>
                    <a:gd name="connsiteY1" fmla="*/ 33101 h 446856"/>
                    <a:gd name="connsiteX2" fmla="*/ 211015 w 310316"/>
                    <a:gd name="connsiteY2" fmla="*/ 37238 h 446856"/>
                    <a:gd name="connsiteX3" fmla="*/ 256528 w 310316"/>
                    <a:gd name="connsiteY3" fmla="*/ 28963 h 446856"/>
                    <a:gd name="connsiteX4" fmla="*/ 297904 w 310316"/>
                    <a:gd name="connsiteY4" fmla="*/ 8275 h 446856"/>
                    <a:gd name="connsiteX5" fmla="*/ 310316 w 310316"/>
                    <a:gd name="connsiteY5" fmla="*/ 426169 h 446856"/>
                    <a:gd name="connsiteX6" fmla="*/ 260666 w 310316"/>
                    <a:gd name="connsiteY6" fmla="*/ 442719 h 446856"/>
                    <a:gd name="connsiteX7" fmla="*/ 211015 w 310316"/>
                    <a:gd name="connsiteY7" fmla="*/ 446856 h 446856"/>
                    <a:gd name="connsiteX8" fmla="*/ 157227 w 310316"/>
                    <a:gd name="connsiteY8" fmla="*/ 446856 h 446856"/>
                    <a:gd name="connsiteX9" fmla="*/ 86888 w 310316"/>
                    <a:gd name="connsiteY9" fmla="*/ 442719 h 446856"/>
                    <a:gd name="connsiteX10" fmla="*/ 37238 w 310316"/>
                    <a:gd name="connsiteY10" fmla="*/ 426169 h 446856"/>
                    <a:gd name="connsiteX11" fmla="*/ 0 w 310316"/>
                    <a:gd name="connsiteY11" fmla="*/ 405481 h 446856"/>
                    <a:gd name="connsiteX12" fmla="*/ 20687 w 310316"/>
                    <a:gd name="connsiteY12" fmla="*/ 0 h 446856"/>
                    <a:gd name="connsiteX0" fmla="*/ 8274 w 310316"/>
                    <a:gd name="connsiteY0" fmla="*/ 0 h 446856"/>
                    <a:gd name="connsiteX1" fmla="*/ 132401 w 310316"/>
                    <a:gd name="connsiteY1" fmla="*/ 33101 h 446856"/>
                    <a:gd name="connsiteX2" fmla="*/ 211015 w 310316"/>
                    <a:gd name="connsiteY2" fmla="*/ 37238 h 446856"/>
                    <a:gd name="connsiteX3" fmla="*/ 256528 w 310316"/>
                    <a:gd name="connsiteY3" fmla="*/ 28963 h 446856"/>
                    <a:gd name="connsiteX4" fmla="*/ 297904 w 310316"/>
                    <a:gd name="connsiteY4" fmla="*/ 8275 h 446856"/>
                    <a:gd name="connsiteX5" fmla="*/ 310316 w 310316"/>
                    <a:gd name="connsiteY5" fmla="*/ 426169 h 446856"/>
                    <a:gd name="connsiteX6" fmla="*/ 260666 w 310316"/>
                    <a:gd name="connsiteY6" fmla="*/ 442719 h 446856"/>
                    <a:gd name="connsiteX7" fmla="*/ 211015 w 310316"/>
                    <a:gd name="connsiteY7" fmla="*/ 446856 h 446856"/>
                    <a:gd name="connsiteX8" fmla="*/ 157227 w 310316"/>
                    <a:gd name="connsiteY8" fmla="*/ 446856 h 446856"/>
                    <a:gd name="connsiteX9" fmla="*/ 86888 w 310316"/>
                    <a:gd name="connsiteY9" fmla="*/ 442719 h 446856"/>
                    <a:gd name="connsiteX10" fmla="*/ 37238 w 310316"/>
                    <a:gd name="connsiteY10" fmla="*/ 426169 h 446856"/>
                    <a:gd name="connsiteX11" fmla="*/ 0 w 310316"/>
                    <a:gd name="connsiteY11" fmla="*/ 405481 h 446856"/>
                    <a:gd name="connsiteX12" fmla="*/ 8274 w 310316"/>
                    <a:gd name="connsiteY12" fmla="*/ 0 h 446856"/>
                    <a:gd name="connsiteX0" fmla="*/ 8274 w 314454"/>
                    <a:gd name="connsiteY0" fmla="*/ 0 h 446856"/>
                    <a:gd name="connsiteX1" fmla="*/ 132401 w 314454"/>
                    <a:gd name="connsiteY1" fmla="*/ 33101 h 446856"/>
                    <a:gd name="connsiteX2" fmla="*/ 211015 w 314454"/>
                    <a:gd name="connsiteY2" fmla="*/ 37238 h 446856"/>
                    <a:gd name="connsiteX3" fmla="*/ 256528 w 314454"/>
                    <a:gd name="connsiteY3" fmla="*/ 28963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26169 h 446856"/>
                    <a:gd name="connsiteX6" fmla="*/ 260666 w 314454"/>
                    <a:gd name="connsiteY6" fmla="*/ 442719 h 446856"/>
                    <a:gd name="connsiteX7" fmla="*/ 211015 w 314454"/>
                    <a:gd name="connsiteY7" fmla="*/ 446856 h 446856"/>
                    <a:gd name="connsiteX8" fmla="*/ 157227 w 314454"/>
                    <a:gd name="connsiteY8" fmla="*/ 446856 h 446856"/>
                    <a:gd name="connsiteX9" fmla="*/ 86888 w 314454"/>
                    <a:gd name="connsiteY9" fmla="*/ 442719 h 446856"/>
                    <a:gd name="connsiteX10" fmla="*/ 37238 w 314454"/>
                    <a:gd name="connsiteY10" fmla="*/ 426169 h 446856"/>
                    <a:gd name="connsiteX11" fmla="*/ 0 w 314454"/>
                    <a:gd name="connsiteY11" fmla="*/ 405481 h 446856"/>
                    <a:gd name="connsiteX12" fmla="*/ 8274 w 314454"/>
                    <a:gd name="connsiteY12" fmla="*/ 0 h 446856"/>
                    <a:gd name="connsiteX0" fmla="*/ 8274 w 314454"/>
                    <a:gd name="connsiteY0" fmla="*/ 0 h 446856"/>
                    <a:gd name="connsiteX1" fmla="*/ 132401 w 314454"/>
                    <a:gd name="connsiteY1" fmla="*/ 33101 h 446856"/>
                    <a:gd name="connsiteX2" fmla="*/ 198602 w 314454"/>
                    <a:gd name="connsiteY2" fmla="*/ 28963 h 446856"/>
                    <a:gd name="connsiteX3" fmla="*/ 256528 w 314454"/>
                    <a:gd name="connsiteY3" fmla="*/ 28963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26169 h 446856"/>
                    <a:gd name="connsiteX6" fmla="*/ 260666 w 314454"/>
                    <a:gd name="connsiteY6" fmla="*/ 442719 h 446856"/>
                    <a:gd name="connsiteX7" fmla="*/ 211015 w 314454"/>
                    <a:gd name="connsiteY7" fmla="*/ 446856 h 446856"/>
                    <a:gd name="connsiteX8" fmla="*/ 157227 w 314454"/>
                    <a:gd name="connsiteY8" fmla="*/ 446856 h 446856"/>
                    <a:gd name="connsiteX9" fmla="*/ 86888 w 314454"/>
                    <a:gd name="connsiteY9" fmla="*/ 442719 h 446856"/>
                    <a:gd name="connsiteX10" fmla="*/ 37238 w 314454"/>
                    <a:gd name="connsiteY10" fmla="*/ 426169 h 446856"/>
                    <a:gd name="connsiteX11" fmla="*/ 0 w 314454"/>
                    <a:gd name="connsiteY11" fmla="*/ 405481 h 446856"/>
                    <a:gd name="connsiteX12" fmla="*/ 8274 w 314454"/>
                    <a:gd name="connsiteY12" fmla="*/ 0 h 446856"/>
                    <a:gd name="connsiteX0" fmla="*/ 8274 w 314454"/>
                    <a:gd name="connsiteY0" fmla="*/ 0 h 446856"/>
                    <a:gd name="connsiteX1" fmla="*/ 132401 w 314454"/>
                    <a:gd name="connsiteY1" fmla="*/ 33101 h 446856"/>
                    <a:gd name="connsiteX2" fmla="*/ 198602 w 314454"/>
                    <a:gd name="connsiteY2" fmla="*/ 28963 h 446856"/>
                    <a:gd name="connsiteX3" fmla="*/ 239977 w 314454"/>
                    <a:gd name="connsiteY3" fmla="*/ 16551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26169 h 446856"/>
                    <a:gd name="connsiteX6" fmla="*/ 260666 w 314454"/>
                    <a:gd name="connsiteY6" fmla="*/ 442719 h 446856"/>
                    <a:gd name="connsiteX7" fmla="*/ 211015 w 314454"/>
                    <a:gd name="connsiteY7" fmla="*/ 446856 h 446856"/>
                    <a:gd name="connsiteX8" fmla="*/ 157227 w 314454"/>
                    <a:gd name="connsiteY8" fmla="*/ 446856 h 446856"/>
                    <a:gd name="connsiteX9" fmla="*/ 86888 w 314454"/>
                    <a:gd name="connsiteY9" fmla="*/ 442719 h 446856"/>
                    <a:gd name="connsiteX10" fmla="*/ 37238 w 314454"/>
                    <a:gd name="connsiteY10" fmla="*/ 426169 h 446856"/>
                    <a:gd name="connsiteX11" fmla="*/ 0 w 314454"/>
                    <a:gd name="connsiteY11" fmla="*/ 405481 h 446856"/>
                    <a:gd name="connsiteX12" fmla="*/ 8274 w 314454"/>
                    <a:gd name="connsiteY12" fmla="*/ 0 h 446856"/>
                    <a:gd name="connsiteX0" fmla="*/ 8274 w 314454"/>
                    <a:gd name="connsiteY0" fmla="*/ 0 h 446856"/>
                    <a:gd name="connsiteX1" fmla="*/ 119988 w 314454"/>
                    <a:gd name="connsiteY1" fmla="*/ 20688 h 446856"/>
                    <a:gd name="connsiteX2" fmla="*/ 198602 w 314454"/>
                    <a:gd name="connsiteY2" fmla="*/ 28963 h 446856"/>
                    <a:gd name="connsiteX3" fmla="*/ 239977 w 314454"/>
                    <a:gd name="connsiteY3" fmla="*/ 16551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26169 h 446856"/>
                    <a:gd name="connsiteX6" fmla="*/ 260666 w 314454"/>
                    <a:gd name="connsiteY6" fmla="*/ 442719 h 446856"/>
                    <a:gd name="connsiteX7" fmla="*/ 211015 w 314454"/>
                    <a:gd name="connsiteY7" fmla="*/ 446856 h 446856"/>
                    <a:gd name="connsiteX8" fmla="*/ 157227 w 314454"/>
                    <a:gd name="connsiteY8" fmla="*/ 446856 h 446856"/>
                    <a:gd name="connsiteX9" fmla="*/ 86888 w 314454"/>
                    <a:gd name="connsiteY9" fmla="*/ 442719 h 446856"/>
                    <a:gd name="connsiteX10" fmla="*/ 37238 w 314454"/>
                    <a:gd name="connsiteY10" fmla="*/ 426169 h 446856"/>
                    <a:gd name="connsiteX11" fmla="*/ 0 w 314454"/>
                    <a:gd name="connsiteY11" fmla="*/ 405481 h 446856"/>
                    <a:gd name="connsiteX12" fmla="*/ 8274 w 314454"/>
                    <a:gd name="connsiteY12" fmla="*/ 0 h 446856"/>
                    <a:gd name="connsiteX0" fmla="*/ 8274 w 314454"/>
                    <a:gd name="connsiteY0" fmla="*/ 0 h 446856"/>
                    <a:gd name="connsiteX1" fmla="*/ 119988 w 314454"/>
                    <a:gd name="connsiteY1" fmla="*/ 20688 h 446856"/>
                    <a:gd name="connsiteX2" fmla="*/ 177914 w 314454"/>
                    <a:gd name="connsiteY2" fmla="*/ 24825 h 446856"/>
                    <a:gd name="connsiteX3" fmla="*/ 239977 w 314454"/>
                    <a:gd name="connsiteY3" fmla="*/ 16551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26169 h 446856"/>
                    <a:gd name="connsiteX6" fmla="*/ 260666 w 314454"/>
                    <a:gd name="connsiteY6" fmla="*/ 442719 h 446856"/>
                    <a:gd name="connsiteX7" fmla="*/ 211015 w 314454"/>
                    <a:gd name="connsiteY7" fmla="*/ 446856 h 446856"/>
                    <a:gd name="connsiteX8" fmla="*/ 157227 w 314454"/>
                    <a:gd name="connsiteY8" fmla="*/ 446856 h 446856"/>
                    <a:gd name="connsiteX9" fmla="*/ 86888 w 314454"/>
                    <a:gd name="connsiteY9" fmla="*/ 442719 h 446856"/>
                    <a:gd name="connsiteX10" fmla="*/ 37238 w 314454"/>
                    <a:gd name="connsiteY10" fmla="*/ 426169 h 446856"/>
                    <a:gd name="connsiteX11" fmla="*/ 0 w 314454"/>
                    <a:gd name="connsiteY11" fmla="*/ 405481 h 446856"/>
                    <a:gd name="connsiteX12" fmla="*/ 8274 w 314454"/>
                    <a:gd name="connsiteY12" fmla="*/ 0 h 446856"/>
                    <a:gd name="connsiteX0" fmla="*/ 8274 w 314454"/>
                    <a:gd name="connsiteY0" fmla="*/ 0 h 446856"/>
                    <a:gd name="connsiteX1" fmla="*/ 119988 w 314454"/>
                    <a:gd name="connsiteY1" fmla="*/ 20688 h 446856"/>
                    <a:gd name="connsiteX2" fmla="*/ 177914 w 314454"/>
                    <a:gd name="connsiteY2" fmla="*/ 24825 h 446856"/>
                    <a:gd name="connsiteX3" fmla="*/ 239977 w 314454"/>
                    <a:gd name="connsiteY3" fmla="*/ 16551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26169 h 446856"/>
                    <a:gd name="connsiteX6" fmla="*/ 260666 w 314454"/>
                    <a:gd name="connsiteY6" fmla="*/ 442719 h 446856"/>
                    <a:gd name="connsiteX7" fmla="*/ 211015 w 314454"/>
                    <a:gd name="connsiteY7" fmla="*/ 446856 h 446856"/>
                    <a:gd name="connsiteX8" fmla="*/ 157227 w 314454"/>
                    <a:gd name="connsiteY8" fmla="*/ 446856 h 446856"/>
                    <a:gd name="connsiteX9" fmla="*/ 86888 w 314454"/>
                    <a:gd name="connsiteY9" fmla="*/ 442719 h 446856"/>
                    <a:gd name="connsiteX10" fmla="*/ 0 w 314454"/>
                    <a:gd name="connsiteY10" fmla="*/ 405481 h 446856"/>
                    <a:gd name="connsiteX11" fmla="*/ 8274 w 314454"/>
                    <a:gd name="connsiteY11" fmla="*/ 0 h 446856"/>
                    <a:gd name="connsiteX0" fmla="*/ 8274 w 314454"/>
                    <a:gd name="connsiteY0" fmla="*/ 0 h 446856"/>
                    <a:gd name="connsiteX1" fmla="*/ 119988 w 314454"/>
                    <a:gd name="connsiteY1" fmla="*/ 20688 h 446856"/>
                    <a:gd name="connsiteX2" fmla="*/ 177914 w 314454"/>
                    <a:gd name="connsiteY2" fmla="*/ 24825 h 446856"/>
                    <a:gd name="connsiteX3" fmla="*/ 239977 w 314454"/>
                    <a:gd name="connsiteY3" fmla="*/ 16551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26169 h 446856"/>
                    <a:gd name="connsiteX6" fmla="*/ 260666 w 314454"/>
                    <a:gd name="connsiteY6" fmla="*/ 442719 h 446856"/>
                    <a:gd name="connsiteX7" fmla="*/ 211015 w 314454"/>
                    <a:gd name="connsiteY7" fmla="*/ 446856 h 446856"/>
                    <a:gd name="connsiteX8" fmla="*/ 157227 w 314454"/>
                    <a:gd name="connsiteY8" fmla="*/ 446856 h 446856"/>
                    <a:gd name="connsiteX9" fmla="*/ 86888 w 314454"/>
                    <a:gd name="connsiteY9" fmla="*/ 430306 h 446856"/>
                    <a:gd name="connsiteX10" fmla="*/ 0 w 314454"/>
                    <a:gd name="connsiteY10" fmla="*/ 405481 h 446856"/>
                    <a:gd name="connsiteX11" fmla="*/ 8274 w 314454"/>
                    <a:gd name="connsiteY11" fmla="*/ 0 h 446856"/>
                    <a:gd name="connsiteX0" fmla="*/ 8274 w 314454"/>
                    <a:gd name="connsiteY0" fmla="*/ 0 h 446856"/>
                    <a:gd name="connsiteX1" fmla="*/ 119988 w 314454"/>
                    <a:gd name="connsiteY1" fmla="*/ 20688 h 446856"/>
                    <a:gd name="connsiteX2" fmla="*/ 177914 w 314454"/>
                    <a:gd name="connsiteY2" fmla="*/ 24825 h 446856"/>
                    <a:gd name="connsiteX3" fmla="*/ 239977 w 314454"/>
                    <a:gd name="connsiteY3" fmla="*/ 16551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26169 h 446856"/>
                    <a:gd name="connsiteX6" fmla="*/ 211015 w 314454"/>
                    <a:gd name="connsiteY6" fmla="*/ 446856 h 446856"/>
                    <a:gd name="connsiteX7" fmla="*/ 157227 w 314454"/>
                    <a:gd name="connsiteY7" fmla="*/ 446856 h 446856"/>
                    <a:gd name="connsiteX8" fmla="*/ 86888 w 314454"/>
                    <a:gd name="connsiteY8" fmla="*/ 430306 h 446856"/>
                    <a:gd name="connsiteX9" fmla="*/ 0 w 314454"/>
                    <a:gd name="connsiteY9" fmla="*/ 405481 h 446856"/>
                    <a:gd name="connsiteX10" fmla="*/ 8274 w 314454"/>
                    <a:gd name="connsiteY10" fmla="*/ 0 h 446856"/>
                    <a:gd name="connsiteX0" fmla="*/ 8274 w 314454"/>
                    <a:gd name="connsiteY0" fmla="*/ 0 h 446856"/>
                    <a:gd name="connsiteX1" fmla="*/ 119988 w 314454"/>
                    <a:gd name="connsiteY1" fmla="*/ 20688 h 446856"/>
                    <a:gd name="connsiteX2" fmla="*/ 177914 w 314454"/>
                    <a:gd name="connsiteY2" fmla="*/ 24825 h 446856"/>
                    <a:gd name="connsiteX3" fmla="*/ 239977 w 314454"/>
                    <a:gd name="connsiteY3" fmla="*/ 16551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26169 h 446856"/>
                    <a:gd name="connsiteX6" fmla="*/ 223427 w 314454"/>
                    <a:gd name="connsiteY6" fmla="*/ 430305 h 446856"/>
                    <a:gd name="connsiteX7" fmla="*/ 157227 w 314454"/>
                    <a:gd name="connsiteY7" fmla="*/ 446856 h 446856"/>
                    <a:gd name="connsiteX8" fmla="*/ 86888 w 314454"/>
                    <a:gd name="connsiteY8" fmla="*/ 430306 h 446856"/>
                    <a:gd name="connsiteX9" fmla="*/ 0 w 314454"/>
                    <a:gd name="connsiteY9" fmla="*/ 405481 h 446856"/>
                    <a:gd name="connsiteX10" fmla="*/ 8274 w 314454"/>
                    <a:gd name="connsiteY10" fmla="*/ 0 h 446856"/>
                    <a:gd name="connsiteX0" fmla="*/ 8274 w 314454"/>
                    <a:gd name="connsiteY0" fmla="*/ 0 h 446856"/>
                    <a:gd name="connsiteX1" fmla="*/ 119988 w 314454"/>
                    <a:gd name="connsiteY1" fmla="*/ 20688 h 446856"/>
                    <a:gd name="connsiteX2" fmla="*/ 177914 w 314454"/>
                    <a:gd name="connsiteY2" fmla="*/ 24825 h 446856"/>
                    <a:gd name="connsiteX3" fmla="*/ 239977 w 314454"/>
                    <a:gd name="connsiteY3" fmla="*/ 16551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13756 h 446856"/>
                    <a:gd name="connsiteX6" fmla="*/ 223427 w 314454"/>
                    <a:gd name="connsiteY6" fmla="*/ 430305 h 446856"/>
                    <a:gd name="connsiteX7" fmla="*/ 157227 w 314454"/>
                    <a:gd name="connsiteY7" fmla="*/ 446856 h 446856"/>
                    <a:gd name="connsiteX8" fmla="*/ 86888 w 314454"/>
                    <a:gd name="connsiteY8" fmla="*/ 430306 h 446856"/>
                    <a:gd name="connsiteX9" fmla="*/ 0 w 314454"/>
                    <a:gd name="connsiteY9" fmla="*/ 405481 h 446856"/>
                    <a:gd name="connsiteX10" fmla="*/ 8274 w 314454"/>
                    <a:gd name="connsiteY10" fmla="*/ 0 h 446856"/>
                    <a:gd name="connsiteX0" fmla="*/ 8274 w 314454"/>
                    <a:gd name="connsiteY0" fmla="*/ 0 h 446856"/>
                    <a:gd name="connsiteX1" fmla="*/ 103438 w 314454"/>
                    <a:gd name="connsiteY1" fmla="*/ 16550 h 446856"/>
                    <a:gd name="connsiteX2" fmla="*/ 177914 w 314454"/>
                    <a:gd name="connsiteY2" fmla="*/ 24825 h 446856"/>
                    <a:gd name="connsiteX3" fmla="*/ 239977 w 314454"/>
                    <a:gd name="connsiteY3" fmla="*/ 16551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13756 h 446856"/>
                    <a:gd name="connsiteX6" fmla="*/ 223427 w 314454"/>
                    <a:gd name="connsiteY6" fmla="*/ 430305 h 446856"/>
                    <a:gd name="connsiteX7" fmla="*/ 157227 w 314454"/>
                    <a:gd name="connsiteY7" fmla="*/ 446856 h 446856"/>
                    <a:gd name="connsiteX8" fmla="*/ 86888 w 314454"/>
                    <a:gd name="connsiteY8" fmla="*/ 430306 h 446856"/>
                    <a:gd name="connsiteX9" fmla="*/ 0 w 314454"/>
                    <a:gd name="connsiteY9" fmla="*/ 405481 h 446856"/>
                    <a:gd name="connsiteX10" fmla="*/ 8274 w 314454"/>
                    <a:gd name="connsiteY10" fmla="*/ 0 h 446856"/>
                    <a:gd name="connsiteX0" fmla="*/ 8274 w 314454"/>
                    <a:gd name="connsiteY0" fmla="*/ 0 h 446856"/>
                    <a:gd name="connsiteX1" fmla="*/ 103438 w 314454"/>
                    <a:gd name="connsiteY1" fmla="*/ 16550 h 446856"/>
                    <a:gd name="connsiteX2" fmla="*/ 177914 w 314454"/>
                    <a:gd name="connsiteY2" fmla="*/ 24825 h 446856"/>
                    <a:gd name="connsiteX3" fmla="*/ 239977 w 314454"/>
                    <a:gd name="connsiteY3" fmla="*/ 16551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13756 h 446856"/>
                    <a:gd name="connsiteX6" fmla="*/ 223427 w 314454"/>
                    <a:gd name="connsiteY6" fmla="*/ 430305 h 446856"/>
                    <a:gd name="connsiteX7" fmla="*/ 157227 w 314454"/>
                    <a:gd name="connsiteY7" fmla="*/ 446856 h 446856"/>
                    <a:gd name="connsiteX8" fmla="*/ 86888 w 314454"/>
                    <a:gd name="connsiteY8" fmla="*/ 430306 h 446856"/>
                    <a:gd name="connsiteX9" fmla="*/ 50987 w 314454"/>
                    <a:gd name="connsiteY9" fmla="*/ 418180 h 446856"/>
                    <a:gd name="connsiteX10" fmla="*/ 0 w 314454"/>
                    <a:gd name="connsiteY10" fmla="*/ 405481 h 446856"/>
                    <a:gd name="connsiteX11" fmla="*/ 8274 w 314454"/>
                    <a:gd name="connsiteY11" fmla="*/ 0 h 446856"/>
                    <a:gd name="connsiteX0" fmla="*/ 8274 w 314454"/>
                    <a:gd name="connsiteY0" fmla="*/ 0 h 446856"/>
                    <a:gd name="connsiteX1" fmla="*/ 103438 w 314454"/>
                    <a:gd name="connsiteY1" fmla="*/ 16550 h 446856"/>
                    <a:gd name="connsiteX2" fmla="*/ 177914 w 314454"/>
                    <a:gd name="connsiteY2" fmla="*/ 24825 h 446856"/>
                    <a:gd name="connsiteX3" fmla="*/ 239977 w 314454"/>
                    <a:gd name="connsiteY3" fmla="*/ 16551 h 446856"/>
                    <a:gd name="connsiteX4" fmla="*/ 314454 w 314454"/>
                    <a:gd name="connsiteY4" fmla="*/ 8275 h 446856"/>
                    <a:gd name="connsiteX5" fmla="*/ 310316 w 314454"/>
                    <a:gd name="connsiteY5" fmla="*/ 413756 h 446856"/>
                    <a:gd name="connsiteX6" fmla="*/ 223427 w 314454"/>
                    <a:gd name="connsiteY6" fmla="*/ 430305 h 446856"/>
                    <a:gd name="connsiteX7" fmla="*/ 157227 w 314454"/>
                    <a:gd name="connsiteY7" fmla="*/ 446856 h 446856"/>
                    <a:gd name="connsiteX8" fmla="*/ 94404 w 314454"/>
                    <a:gd name="connsiteY8" fmla="*/ 427801 h 446856"/>
                    <a:gd name="connsiteX9" fmla="*/ 50987 w 314454"/>
                    <a:gd name="connsiteY9" fmla="*/ 418180 h 446856"/>
                    <a:gd name="connsiteX10" fmla="*/ 0 w 314454"/>
                    <a:gd name="connsiteY10" fmla="*/ 405481 h 446856"/>
                    <a:gd name="connsiteX11" fmla="*/ 8274 w 314454"/>
                    <a:gd name="connsiteY11" fmla="*/ 0 h 446856"/>
                    <a:gd name="connsiteX0" fmla="*/ 8274 w 314454"/>
                    <a:gd name="connsiteY0" fmla="*/ 0 h 439341"/>
                    <a:gd name="connsiteX1" fmla="*/ 103438 w 314454"/>
                    <a:gd name="connsiteY1" fmla="*/ 16550 h 439341"/>
                    <a:gd name="connsiteX2" fmla="*/ 177914 w 314454"/>
                    <a:gd name="connsiteY2" fmla="*/ 24825 h 439341"/>
                    <a:gd name="connsiteX3" fmla="*/ 239977 w 314454"/>
                    <a:gd name="connsiteY3" fmla="*/ 16551 h 439341"/>
                    <a:gd name="connsiteX4" fmla="*/ 314454 w 314454"/>
                    <a:gd name="connsiteY4" fmla="*/ 8275 h 439341"/>
                    <a:gd name="connsiteX5" fmla="*/ 310316 w 314454"/>
                    <a:gd name="connsiteY5" fmla="*/ 413756 h 439341"/>
                    <a:gd name="connsiteX6" fmla="*/ 223427 w 314454"/>
                    <a:gd name="connsiteY6" fmla="*/ 430305 h 439341"/>
                    <a:gd name="connsiteX7" fmla="*/ 147206 w 314454"/>
                    <a:gd name="connsiteY7" fmla="*/ 439341 h 439341"/>
                    <a:gd name="connsiteX8" fmla="*/ 94404 w 314454"/>
                    <a:gd name="connsiteY8" fmla="*/ 427801 h 439341"/>
                    <a:gd name="connsiteX9" fmla="*/ 50987 w 314454"/>
                    <a:gd name="connsiteY9" fmla="*/ 418180 h 439341"/>
                    <a:gd name="connsiteX10" fmla="*/ 0 w 314454"/>
                    <a:gd name="connsiteY10" fmla="*/ 405481 h 439341"/>
                    <a:gd name="connsiteX11" fmla="*/ 8274 w 314454"/>
                    <a:gd name="connsiteY11" fmla="*/ 0 h 439341"/>
                    <a:gd name="connsiteX0" fmla="*/ 8274 w 314454"/>
                    <a:gd name="connsiteY0" fmla="*/ 0 h 439341"/>
                    <a:gd name="connsiteX1" fmla="*/ 103438 w 314454"/>
                    <a:gd name="connsiteY1" fmla="*/ 16550 h 439341"/>
                    <a:gd name="connsiteX2" fmla="*/ 177914 w 314454"/>
                    <a:gd name="connsiteY2" fmla="*/ 24825 h 439341"/>
                    <a:gd name="connsiteX3" fmla="*/ 239977 w 314454"/>
                    <a:gd name="connsiteY3" fmla="*/ 16551 h 439341"/>
                    <a:gd name="connsiteX4" fmla="*/ 314454 w 314454"/>
                    <a:gd name="connsiteY4" fmla="*/ 8275 h 439341"/>
                    <a:gd name="connsiteX5" fmla="*/ 310316 w 314454"/>
                    <a:gd name="connsiteY5" fmla="*/ 413756 h 439341"/>
                    <a:gd name="connsiteX6" fmla="*/ 253908 w 314454"/>
                    <a:gd name="connsiteY6" fmla="*/ 423192 h 439341"/>
                    <a:gd name="connsiteX7" fmla="*/ 223427 w 314454"/>
                    <a:gd name="connsiteY7" fmla="*/ 430305 h 439341"/>
                    <a:gd name="connsiteX8" fmla="*/ 147206 w 314454"/>
                    <a:gd name="connsiteY8" fmla="*/ 439341 h 439341"/>
                    <a:gd name="connsiteX9" fmla="*/ 94404 w 314454"/>
                    <a:gd name="connsiteY9" fmla="*/ 427801 h 439341"/>
                    <a:gd name="connsiteX10" fmla="*/ 50987 w 314454"/>
                    <a:gd name="connsiteY10" fmla="*/ 418180 h 439341"/>
                    <a:gd name="connsiteX11" fmla="*/ 0 w 314454"/>
                    <a:gd name="connsiteY11" fmla="*/ 405481 h 439341"/>
                    <a:gd name="connsiteX12" fmla="*/ 8274 w 314454"/>
                    <a:gd name="connsiteY12" fmla="*/ 0 h 439341"/>
                    <a:gd name="connsiteX0" fmla="*/ 8274 w 314454"/>
                    <a:gd name="connsiteY0" fmla="*/ 0 h 439341"/>
                    <a:gd name="connsiteX1" fmla="*/ 103438 w 314454"/>
                    <a:gd name="connsiteY1" fmla="*/ 16550 h 439341"/>
                    <a:gd name="connsiteX2" fmla="*/ 177914 w 314454"/>
                    <a:gd name="connsiteY2" fmla="*/ 24825 h 439341"/>
                    <a:gd name="connsiteX3" fmla="*/ 239977 w 314454"/>
                    <a:gd name="connsiteY3" fmla="*/ 16551 h 439341"/>
                    <a:gd name="connsiteX4" fmla="*/ 314454 w 314454"/>
                    <a:gd name="connsiteY4" fmla="*/ 8275 h 439341"/>
                    <a:gd name="connsiteX5" fmla="*/ 310316 w 314454"/>
                    <a:gd name="connsiteY5" fmla="*/ 413756 h 439341"/>
                    <a:gd name="connsiteX6" fmla="*/ 253908 w 314454"/>
                    <a:gd name="connsiteY6" fmla="*/ 423192 h 439341"/>
                    <a:gd name="connsiteX7" fmla="*/ 205890 w 314454"/>
                    <a:gd name="connsiteY7" fmla="*/ 432810 h 439341"/>
                    <a:gd name="connsiteX8" fmla="*/ 147206 w 314454"/>
                    <a:gd name="connsiteY8" fmla="*/ 439341 h 439341"/>
                    <a:gd name="connsiteX9" fmla="*/ 94404 w 314454"/>
                    <a:gd name="connsiteY9" fmla="*/ 427801 h 439341"/>
                    <a:gd name="connsiteX10" fmla="*/ 50987 w 314454"/>
                    <a:gd name="connsiteY10" fmla="*/ 418180 h 439341"/>
                    <a:gd name="connsiteX11" fmla="*/ 0 w 314454"/>
                    <a:gd name="connsiteY11" fmla="*/ 405481 h 439341"/>
                    <a:gd name="connsiteX12" fmla="*/ 8274 w 314454"/>
                    <a:gd name="connsiteY12" fmla="*/ 0 h 439341"/>
                    <a:gd name="connsiteX0" fmla="*/ 8274 w 314454"/>
                    <a:gd name="connsiteY0" fmla="*/ 0 h 439341"/>
                    <a:gd name="connsiteX1" fmla="*/ 103438 w 314454"/>
                    <a:gd name="connsiteY1" fmla="*/ 16550 h 439341"/>
                    <a:gd name="connsiteX2" fmla="*/ 177914 w 314454"/>
                    <a:gd name="connsiteY2" fmla="*/ 24825 h 439341"/>
                    <a:gd name="connsiteX3" fmla="*/ 239977 w 314454"/>
                    <a:gd name="connsiteY3" fmla="*/ 16551 h 439341"/>
                    <a:gd name="connsiteX4" fmla="*/ 314454 w 314454"/>
                    <a:gd name="connsiteY4" fmla="*/ 8275 h 439341"/>
                    <a:gd name="connsiteX5" fmla="*/ 310316 w 314454"/>
                    <a:gd name="connsiteY5" fmla="*/ 413756 h 439341"/>
                    <a:gd name="connsiteX6" fmla="*/ 253908 w 314454"/>
                    <a:gd name="connsiteY6" fmla="*/ 423192 h 439341"/>
                    <a:gd name="connsiteX7" fmla="*/ 205890 w 314454"/>
                    <a:gd name="connsiteY7" fmla="*/ 432810 h 439341"/>
                    <a:gd name="connsiteX8" fmla="*/ 147206 w 314454"/>
                    <a:gd name="connsiteY8" fmla="*/ 439341 h 439341"/>
                    <a:gd name="connsiteX9" fmla="*/ 94404 w 314454"/>
                    <a:gd name="connsiteY9" fmla="*/ 432811 h 439341"/>
                    <a:gd name="connsiteX10" fmla="*/ 50987 w 314454"/>
                    <a:gd name="connsiteY10" fmla="*/ 418180 h 439341"/>
                    <a:gd name="connsiteX11" fmla="*/ 0 w 314454"/>
                    <a:gd name="connsiteY11" fmla="*/ 405481 h 439341"/>
                    <a:gd name="connsiteX12" fmla="*/ 8274 w 314454"/>
                    <a:gd name="connsiteY12" fmla="*/ 0 h 439341"/>
                    <a:gd name="connsiteX0" fmla="*/ 8274 w 314454"/>
                    <a:gd name="connsiteY0" fmla="*/ 0 h 439341"/>
                    <a:gd name="connsiteX1" fmla="*/ 103438 w 314454"/>
                    <a:gd name="connsiteY1" fmla="*/ 16550 h 439341"/>
                    <a:gd name="connsiteX2" fmla="*/ 177914 w 314454"/>
                    <a:gd name="connsiteY2" fmla="*/ 24825 h 439341"/>
                    <a:gd name="connsiteX3" fmla="*/ 239977 w 314454"/>
                    <a:gd name="connsiteY3" fmla="*/ 16551 h 439341"/>
                    <a:gd name="connsiteX4" fmla="*/ 314454 w 314454"/>
                    <a:gd name="connsiteY4" fmla="*/ 8275 h 439341"/>
                    <a:gd name="connsiteX5" fmla="*/ 310316 w 314454"/>
                    <a:gd name="connsiteY5" fmla="*/ 413756 h 439341"/>
                    <a:gd name="connsiteX6" fmla="*/ 253908 w 314454"/>
                    <a:gd name="connsiteY6" fmla="*/ 423192 h 439341"/>
                    <a:gd name="connsiteX7" fmla="*/ 205890 w 314454"/>
                    <a:gd name="connsiteY7" fmla="*/ 432810 h 439341"/>
                    <a:gd name="connsiteX8" fmla="*/ 147206 w 314454"/>
                    <a:gd name="connsiteY8" fmla="*/ 439341 h 439341"/>
                    <a:gd name="connsiteX9" fmla="*/ 94404 w 314454"/>
                    <a:gd name="connsiteY9" fmla="*/ 432811 h 439341"/>
                    <a:gd name="connsiteX10" fmla="*/ 43472 w 314454"/>
                    <a:gd name="connsiteY10" fmla="*/ 415675 h 439341"/>
                    <a:gd name="connsiteX11" fmla="*/ 0 w 314454"/>
                    <a:gd name="connsiteY11" fmla="*/ 405481 h 439341"/>
                    <a:gd name="connsiteX12" fmla="*/ 8274 w 314454"/>
                    <a:gd name="connsiteY12" fmla="*/ 0 h 4393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314454" h="439341">
                      <a:moveTo>
                        <a:pt x="8274" y="0"/>
                      </a:moveTo>
                      <a:lnTo>
                        <a:pt x="103438" y="16550"/>
                      </a:lnTo>
                      <a:lnTo>
                        <a:pt x="177914" y="24825"/>
                      </a:lnTo>
                      <a:lnTo>
                        <a:pt x="239977" y="16551"/>
                      </a:lnTo>
                      <a:lnTo>
                        <a:pt x="314454" y="8275"/>
                      </a:lnTo>
                      <a:cubicBezTo>
                        <a:pt x="313075" y="147573"/>
                        <a:pt x="311695" y="274458"/>
                        <a:pt x="310316" y="413756"/>
                      </a:cubicBezTo>
                      <a:lnTo>
                        <a:pt x="253908" y="423192"/>
                      </a:lnTo>
                      <a:lnTo>
                        <a:pt x="205890" y="432810"/>
                      </a:lnTo>
                      <a:lnTo>
                        <a:pt x="147206" y="439341"/>
                      </a:lnTo>
                      <a:lnTo>
                        <a:pt x="94404" y="432811"/>
                      </a:lnTo>
                      <a:lnTo>
                        <a:pt x="43472" y="415675"/>
                      </a:lnTo>
                      <a:lnTo>
                        <a:pt x="0" y="405481"/>
                      </a:lnTo>
                      <a:lnTo>
                        <a:pt x="8274" y="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14" name="Forme libre 59">
                  <a:extLst>
                    <a:ext uri="{FF2B5EF4-FFF2-40B4-BE49-F238E27FC236}">
                      <a16:creationId xmlns:a16="http://schemas.microsoft.com/office/drawing/2014/main" id="{D6472EF0-3F4D-13AC-9F18-E3C75CA2A134}"/>
                    </a:ext>
                  </a:extLst>
                </p:cNvPr>
                <p:cNvSpPr/>
                <p:nvPr/>
              </p:nvSpPr>
              <p:spPr>
                <a:xfrm>
                  <a:off x="4529964" y="3806250"/>
                  <a:ext cx="110153" cy="486913"/>
                </a:xfrm>
                <a:custGeom>
                  <a:avLst/>
                  <a:gdLst>
                    <a:gd name="connsiteX0" fmla="*/ 0 w 211015"/>
                    <a:gd name="connsiteY0" fmla="*/ 0 h 893712"/>
                    <a:gd name="connsiteX1" fmla="*/ 49650 w 211015"/>
                    <a:gd name="connsiteY1" fmla="*/ 12412 h 893712"/>
                    <a:gd name="connsiteX2" fmla="*/ 103439 w 211015"/>
                    <a:gd name="connsiteY2" fmla="*/ 20687 h 893712"/>
                    <a:gd name="connsiteX3" fmla="*/ 148952 w 211015"/>
                    <a:gd name="connsiteY3" fmla="*/ 20687 h 893712"/>
                    <a:gd name="connsiteX4" fmla="*/ 211015 w 211015"/>
                    <a:gd name="connsiteY4" fmla="*/ 8275 h 893712"/>
                    <a:gd name="connsiteX5" fmla="*/ 206878 w 211015"/>
                    <a:gd name="connsiteY5" fmla="*/ 868887 h 893712"/>
                    <a:gd name="connsiteX6" fmla="*/ 177915 w 211015"/>
                    <a:gd name="connsiteY6" fmla="*/ 885437 h 893712"/>
                    <a:gd name="connsiteX7" fmla="*/ 132402 w 211015"/>
                    <a:gd name="connsiteY7" fmla="*/ 893712 h 893712"/>
                    <a:gd name="connsiteX8" fmla="*/ 70338 w 211015"/>
                    <a:gd name="connsiteY8" fmla="*/ 893712 h 893712"/>
                    <a:gd name="connsiteX9" fmla="*/ 12412 w 211015"/>
                    <a:gd name="connsiteY9" fmla="*/ 860611 h 893712"/>
                    <a:gd name="connsiteX10" fmla="*/ 12412 w 211015"/>
                    <a:gd name="connsiteY10" fmla="*/ 860611 h 893712"/>
                    <a:gd name="connsiteX11" fmla="*/ 0 w 211015"/>
                    <a:gd name="connsiteY11" fmla="*/ 0 h 893712"/>
                    <a:gd name="connsiteX0" fmla="*/ 0 w 211015"/>
                    <a:gd name="connsiteY0" fmla="*/ 1 h 893713"/>
                    <a:gd name="connsiteX1" fmla="*/ 49650 w 211015"/>
                    <a:gd name="connsiteY1" fmla="*/ 12413 h 893713"/>
                    <a:gd name="connsiteX2" fmla="*/ 103439 w 211015"/>
                    <a:gd name="connsiteY2" fmla="*/ 20688 h 893713"/>
                    <a:gd name="connsiteX3" fmla="*/ 157227 w 211015"/>
                    <a:gd name="connsiteY3" fmla="*/ 0 h 893713"/>
                    <a:gd name="connsiteX4" fmla="*/ 211015 w 211015"/>
                    <a:gd name="connsiteY4" fmla="*/ 8276 h 893713"/>
                    <a:gd name="connsiteX5" fmla="*/ 206878 w 211015"/>
                    <a:gd name="connsiteY5" fmla="*/ 868888 h 893713"/>
                    <a:gd name="connsiteX6" fmla="*/ 177915 w 211015"/>
                    <a:gd name="connsiteY6" fmla="*/ 885438 h 893713"/>
                    <a:gd name="connsiteX7" fmla="*/ 132402 w 211015"/>
                    <a:gd name="connsiteY7" fmla="*/ 893713 h 893713"/>
                    <a:gd name="connsiteX8" fmla="*/ 70338 w 211015"/>
                    <a:gd name="connsiteY8" fmla="*/ 893713 h 893713"/>
                    <a:gd name="connsiteX9" fmla="*/ 12412 w 211015"/>
                    <a:gd name="connsiteY9" fmla="*/ 860612 h 893713"/>
                    <a:gd name="connsiteX10" fmla="*/ 12412 w 211015"/>
                    <a:gd name="connsiteY10" fmla="*/ 860612 h 893713"/>
                    <a:gd name="connsiteX11" fmla="*/ 0 w 211015"/>
                    <a:gd name="connsiteY11" fmla="*/ 1 h 893713"/>
                    <a:gd name="connsiteX0" fmla="*/ 0 w 211015"/>
                    <a:gd name="connsiteY0" fmla="*/ 0 h 893712"/>
                    <a:gd name="connsiteX1" fmla="*/ 49650 w 211015"/>
                    <a:gd name="connsiteY1" fmla="*/ 12412 h 893712"/>
                    <a:gd name="connsiteX2" fmla="*/ 103439 w 211015"/>
                    <a:gd name="connsiteY2" fmla="*/ 20687 h 893712"/>
                    <a:gd name="connsiteX3" fmla="*/ 157227 w 211015"/>
                    <a:gd name="connsiteY3" fmla="*/ 12412 h 893712"/>
                    <a:gd name="connsiteX4" fmla="*/ 211015 w 211015"/>
                    <a:gd name="connsiteY4" fmla="*/ 8275 h 893712"/>
                    <a:gd name="connsiteX5" fmla="*/ 206878 w 211015"/>
                    <a:gd name="connsiteY5" fmla="*/ 868887 h 893712"/>
                    <a:gd name="connsiteX6" fmla="*/ 177915 w 211015"/>
                    <a:gd name="connsiteY6" fmla="*/ 885437 h 893712"/>
                    <a:gd name="connsiteX7" fmla="*/ 132402 w 211015"/>
                    <a:gd name="connsiteY7" fmla="*/ 893712 h 893712"/>
                    <a:gd name="connsiteX8" fmla="*/ 70338 w 211015"/>
                    <a:gd name="connsiteY8" fmla="*/ 893712 h 893712"/>
                    <a:gd name="connsiteX9" fmla="*/ 12412 w 211015"/>
                    <a:gd name="connsiteY9" fmla="*/ 860611 h 893712"/>
                    <a:gd name="connsiteX10" fmla="*/ 12412 w 211015"/>
                    <a:gd name="connsiteY10" fmla="*/ 860611 h 893712"/>
                    <a:gd name="connsiteX11" fmla="*/ 0 w 211015"/>
                    <a:gd name="connsiteY11" fmla="*/ 0 h 893712"/>
                    <a:gd name="connsiteX0" fmla="*/ 0 w 211015"/>
                    <a:gd name="connsiteY0" fmla="*/ 0 h 893712"/>
                    <a:gd name="connsiteX1" fmla="*/ 49650 w 211015"/>
                    <a:gd name="connsiteY1" fmla="*/ 12412 h 893712"/>
                    <a:gd name="connsiteX2" fmla="*/ 107576 w 211015"/>
                    <a:gd name="connsiteY2" fmla="*/ 8274 h 893712"/>
                    <a:gd name="connsiteX3" fmla="*/ 157227 w 211015"/>
                    <a:gd name="connsiteY3" fmla="*/ 12412 h 893712"/>
                    <a:gd name="connsiteX4" fmla="*/ 211015 w 211015"/>
                    <a:gd name="connsiteY4" fmla="*/ 8275 h 893712"/>
                    <a:gd name="connsiteX5" fmla="*/ 206878 w 211015"/>
                    <a:gd name="connsiteY5" fmla="*/ 868887 h 893712"/>
                    <a:gd name="connsiteX6" fmla="*/ 177915 w 211015"/>
                    <a:gd name="connsiteY6" fmla="*/ 885437 h 893712"/>
                    <a:gd name="connsiteX7" fmla="*/ 132402 w 211015"/>
                    <a:gd name="connsiteY7" fmla="*/ 893712 h 893712"/>
                    <a:gd name="connsiteX8" fmla="*/ 70338 w 211015"/>
                    <a:gd name="connsiteY8" fmla="*/ 893712 h 893712"/>
                    <a:gd name="connsiteX9" fmla="*/ 12412 w 211015"/>
                    <a:gd name="connsiteY9" fmla="*/ 860611 h 893712"/>
                    <a:gd name="connsiteX10" fmla="*/ 12412 w 211015"/>
                    <a:gd name="connsiteY10" fmla="*/ 860611 h 893712"/>
                    <a:gd name="connsiteX11" fmla="*/ 0 w 211015"/>
                    <a:gd name="connsiteY11" fmla="*/ 0 h 893712"/>
                    <a:gd name="connsiteX0" fmla="*/ 0 w 211015"/>
                    <a:gd name="connsiteY0" fmla="*/ 0 h 893712"/>
                    <a:gd name="connsiteX1" fmla="*/ 49650 w 211015"/>
                    <a:gd name="connsiteY1" fmla="*/ 12412 h 893712"/>
                    <a:gd name="connsiteX2" fmla="*/ 107576 w 211015"/>
                    <a:gd name="connsiteY2" fmla="*/ 8274 h 893712"/>
                    <a:gd name="connsiteX3" fmla="*/ 157227 w 211015"/>
                    <a:gd name="connsiteY3" fmla="*/ 12412 h 893712"/>
                    <a:gd name="connsiteX4" fmla="*/ 211015 w 211015"/>
                    <a:gd name="connsiteY4" fmla="*/ 8275 h 893712"/>
                    <a:gd name="connsiteX5" fmla="*/ 206878 w 211015"/>
                    <a:gd name="connsiteY5" fmla="*/ 868887 h 893712"/>
                    <a:gd name="connsiteX6" fmla="*/ 177915 w 211015"/>
                    <a:gd name="connsiteY6" fmla="*/ 885437 h 893712"/>
                    <a:gd name="connsiteX7" fmla="*/ 132402 w 211015"/>
                    <a:gd name="connsiteY7" fmla="*/ 893712 h 893712"/>
                    <a:gd name="connsiteX8" fmla="*/ 70338 w 211015"/>
                    <a:gd name="connsiteY8" fmla="*/ 881300 h 893712"/>
                    <a:gd name="connsiteX9" fmla="*/ 12412 w 211015"/>
                    <a:gd name="connsiteY9" fmla="*/ 860611 h 893712"/>
                    <a:gd name="connsiteX10" fmla="*/ 12412 w 211015"/>
                    <a:gd name="connsiteY10" fmla="*/ 860611 h 893712"/>
                    <a:gd name="connsiteX11" fmla="*/ 0 w 211015"/>
                    <a:gd name="connsiteY11" fmla="*/ 0 h 893712"/>
                    <a:gd name="connsiteX0" fmla="*/ 0 w 211015"/>
                    <a:gd name="connsiteY0" fmla="*/ 0 h 893712"/>
                    <a:gd name="connsiteX1" fmla="*/ 32943 w 211015"/>
                    <a:gd name="connsiteY1" fmla="*/ 6397 h 893712"/>
                    <a:gd name="connsiteX2" fmla="*/ 49650 w 211015"/>
                    <a:gd name="connsiteY2" fmla="*/ 12412 h 893712"/>
                    <a:gd name="connsiteX3" fmla="*/ 107576 w 211015"/>
                    <a:gd name="connsiteY3" fmla="*/ 8274 h 893712"/>
                    <a:gd name="connsiteX4" fmla="*/ 157227 w 211015"/>
                    <a:gd name="connsiteY4" fmla="*/ 12412 h 893712"/>
                    <a:gd name="connsiteX5" fmla="*/ 211015 w 211015"/>
                    <a:gd name="connsiteY5" fmla="*/ 8275 h 893712"/>
                    <a:gd name="connsiteX6" fmla="*/ 206878 w 211015"/>
                    <a:gd name="connsiteY6" fmla="*/ 868887 h 893712"/>
                    <a:gd name="connsiteX7" fmla="*/ 177915 w 211015"/>
                    <a:gd name="connsiteY7" fmla="*/ 885437 h 893712"/>
                    <a:gd name="connsiteX8" fmla="*/ 132402 w 211015"/>
                    <a:gd name="connsiteY8" fmla="*/ 893712 h 893712"/>
                    <a:gd name="connsiteX9" fmla="*/ 70338 w 211015"/>
                    <a:gd name="connsiteY9" fmla="*/ 881300 h 893712"/>
                    <a:gd name="connsiteX10" fmla="*/ 12412 w 211015"/>
                    <a:gd name="connsiteY10" fmla="*/ 860611 h 893712"/>
                    <a:gd name="connsiteX11" fmla="*/ 12412 w 211015"/>
                    <a:gd name="connsiteY11" fmla="*/ 860611 h 893712"/>
                    <a:gd name="connsiteX12" fmla="*/ 0 w 211015"/>
                    <a:gd name="connsiteY12" fmla="*/ 0 h 893712"/>
                    <a:gd name="connsiteX0" fmla="*/ 0 w 211015"/>
                    <a:gd name="connsiteY0" fmla="*/ 0 h 893712"/>
                    <a:gd name="connsiteX1" fmla="*/ 32943 w 211015"/>
                    <a:gd name="connsiteY1" fmla="*/ 6397 h 893712"/>
                    <a:gd name="connsiteX2" fmla="*/ 49650 w 211015"/>
                    <a:gd name="connsiteY2" fmla="*/ 12412 h 893712"/>
                    <a:gd name="connsiteX3" fmla="*/ 107576 w 211015"/>
                    <a:gd name="connsiteY3" fmla="*/ 8274 h 893712"/>
                    <a:gd name="connsiteX4" fmla="*/ 140667 w 211015"/>
                    <a:gd name="connsiteY4" fmla="*/ 11408 h 893712"/>
                    <a:gd name="connsiteX5" fmla="*/ 157227 w 211015"/>
                    <a:gd name="connsiteY5" fmla="*/ 12412 h 893712"/>
                    <a:gd name="connsiteX6" fmla="*/ 211015 w 211015"/>
                    <a:gd name="connsiteY6" fmla="*/ 8275 h 893712"/>
                    <a:gd name="connsiteX7" fmla="*/ 206878 w 211015"/>
                    <a:gd name="connsiteY7" fmla="*/ 868887 h 893712"/>
                    <a:gd name="connsiteX8" fmla="*/ 177915 w 211015"/>
                    <a:gd name="connsiteY8" fmla="*/ 885437 h 893712"/>
                    <a:gd name="connsiteX9" fmla="*/ 132402 w 211015"/>
                    <a:gd name="connsiteY9" fmla="*/ 893712 h 893712"/>
                    <a:gd name="connsiteX10" fmla="*/ 70338 w 211015"/>
                    <a:gd name="connsiteY10" fmla="*/ 881300 h 893712"/>
                    <a:gd name="connsiteX11" fmla="*/ 12412 w 211015"/>
                    <a:gd name="connsiteY11" fmla="*/ 860611 h 893712"/>
                    <a:gd name="connsiteX12" fmla="*/ 12412 w 211015"/>
                    <a:gd name="connsiteY12" fmla="*/ 860611 h 893712"/>
                    <a:gd name="connsiteX13" fmla="*/ 0 w 211015"/>
                    <a:gd name="connsiteY13" fmla="*/ 0 h 893712"/>
                    <a:gd name="connsiteX0" fmla="*/ 0 w 211015"/>
                    <a:gd name="connsiteY0" fmla="*/ 0 h 893712"/>
                    <a:gd name="connsiteX1" fmla="*/ 32943 w 211015"/>
                    <a:gd name="connsiteY1" fmla="*/ 6397 h 893712"/>
                    <a:gd name="connsiteX2" fmla="*/ 49650 w 211015"/>
                    <a:gd name="connsiteY2" fmla="*/ 12412 h 893712"/>
                    <a:gd name="connsiteX3" fmla="*/ 105071 w 211015"/>
                    <a:gd name="connsiteY3" fmla="*/ 15790 h 893712"/>
                    <a:gd name="connsiteX4" fmla="*/ 140667 w 211015"/>
                    <a:gd name="connsiteY4" fmla="*/ 11408 h 893712"/>
                    <a:gd name="connsiteX5" fmla="*/ 157227 w 211015"/>
                    <a:gd name="connsiteY5" fmla="*/ 12412 h 893712"/>
                    <a:gd name="connsiteX6" fmla="*/ 211015 w 211015"/>
                    <a:gd name="connsiteY6" fmla="*/ 8275 h 893712"/>
                    <a:gd name="connsiteX7" fmla="*/ 206878 w 211015"/>
                    <a:gd name="connsiteY7" fmla="*/ 868887 h 893712"/>
                    <a:gd name="connsiteX8" fmla="*/ 177915 w 211015"/>
                    <a:gd name="connsiteY8" fmla="*/ 885437 h 893712"/>
                    <a:gd name="connsiteX9" fmla="*/ 132402 w 211015"/>
                    <a:gd name="connsiteY9" fmla="*/ 893712 h 893712"/>
                    <a:gd name="connsiteX10" fmla="*/ 70338 w 211015"/>
                    <a:gd name="connsiteY10" fmla="*/ 881300 h 893712"/>
                    <a:gd name="connsiteX11" fmla="*/ 12412 w 211015"/>
                    <a:gd name="connsiteY11" fmla="*/ 860611 h 893712"/>
                    <a:gd name="connsiteX12" fmla="*/ 12412 w 211015"/>
                    <a:gd name="connsiteY12" fmla="*/ 860611 h 893712"/>
                    <a:gd name="connsiteX13" fmla="*/ 0 w 211015"/>
                    <a:gd name="connsiteY13" fmla="*/ 0 h 893712"/>
                    <a:gd name="connsiteX0" fmla="*/ 0 w 211015"/>
                    <a:gd name="connsiteY0" fmla="*/ 0 h 893712"/>
                    <a:gd name="connsiteX1" fmla="*/ 32943 w 211015"/>
                    <a:gd name="connsiteY1" fmla="*/ 6397 h 893712"/>
                    <a:gd name="connsiteX2" fmla="*/ 59671 w 211015"/>
                    <a:gd name="connsiteY2" fmla="*/ 4897 h 893712"/>
                    <a:gd name="connsiteX3" fmla="*/ 105071 w 211015"/>
                    <a:gd name="connsiteY3" fmla="*/ 15790 h 893712"/>
                    <a:gd name="connsiteX4" fmla="*/ 140667 w 211015"/>
                    <a:gd name="connsiteY4" fmla="*/ 11408 h 893712"/>
                    <a:gd name="connsiteX5" fmla="*/ 157227 w 211015"/>
                    <a:gd name="connsiteY5" fmla="*/ 12412 h 893712"/>
                    <a:gd name="connsiteX6" fmla="*/ 211015 w 211015"/>
                    <a:gd name="connsiteY6" fmla="*/ 8275 h 893712"/>
                    <a:gd name="connsiteX7" fmla="*/ 206878 w 211015"/>
                    <a:gd name="connsiteY7" fmla="*/ 868887 h 893712"/>
                    <a:gd name="connsiteX8" fmla="*/ 177915 w 211015"/>
                    <a:gd name="connsiteY8" fmla="*/ 885437 h 893712"/>
                    <a:gd name="connsiteX9" fmla="*/ 132402 w 211015"/>
                    <a:gd name="connsiteY9" fmla="*/ 893712 h 893712"/>
                    <a:gd name="connsiteX10" fmla="*/ 70338 w 211015"/>
                    <a:gd name="connsiteY10" fmla="*/ 881300 h 893712"/>
                    <a:gd name="connsiteX11" fmla="*/ 12412 w 211015"/>
                    <a:gd name="connsiteY11" fmla="*/ 860611 h 893712"/>
                    <a:gd name="connsiteX12" fmla="*/ 12412 w 211015"/>
                    <a:gd name="connsiteY12" fmla="*/ 860611 h 893712"/>
                    <a:gd name="connsiteX13" fmla="*/ 0 w 211015"/>
                    <a:gd name="connsiteY13" fmla="*/ 0 h 893712"/>
                    <a:gd name="connsiteX0" fmla="*/ 0 w 211015"/>
                    <a:gd name="connsiteY0" fmla="*/ 0 h 893712"/>
                    <a:gd name="connsiteX1" fmla="*/ 32943 w 211015"/>
                    <a:gd name="connsiteY1" fmla="*/ 6397 h 893712"/>
                    <a:gd name="connsiteX2" fmla="*/ 59671 w 211015"/>
                    <a:gd name="connsiteY2" fmla="*/ 4897 h 893712"/>
                    <a:gd name="connsiteX3" fmla="*/ 105071 w 211015"/>
                    <a:gd name="connsiteY3" fmla="*/ 15790 h 893712"/>
                    <a:gd name="connsiteX4" fmla="*/ 140667 w 211015"/>
                    <a:gd name="connsiteY4" fmla="*/ 11408 h 893712"/>
                    <a:gd name="connsiteX5" fmla="*/ 167248 w 211015"/>
                    <a:gd name="connsiteY5" fmla="*/ 9906 h 893712"/>
                    <a:gd name="connsiteX6" fmla="*/ 211015 w 211015"/>
                    <a:gd name="connsiteY6" fmla="*/ 8275 h 893712"/>
                    <a:gd name="connsiteX7" fmla="*/ 206878 w 211015"/>
                    <a:gd name="connsiteY7" fmla="*/ 868887 h 893712"/>
                    <a:gd name="connsiteX8" fmla="*/ 177915 w 211015"/>
                    <a:gd name="connsiteY8" fmla="*/ 885437 h 893712"/>
                    <a:gd name="connsiteX9" fmla="*/ 132402 w 211015"/>
                    <a:gd name="connsiteY9" fmla="*/ 893712 h 893712"/>
                    <a:gd name="connsiteX10" fmla="*/ 70338 w 211015"/>
                    <a:gd name="connsiteY10" fmla="*/ 881300 h 893712"/>
                    <a:gd name="connsiteX11" fmla="*/ 12412 w 211015"/>
                    <a:gd name="connsiteY11" fmla="*/ 860611 h 893712"/>
                    <a:gd name="connsiteX12" fmla="*/ 12412 w 211015"/>
                    <a:gd name="connsiteY12" fmla="*/ 860611 h 893712"/>
                    <a:gd name="connsiteX13" fmla="*/ 0 w 211015"/>
                    <a:gd name="connsiteY13" fmla="*/ 0 h 893712"/>
                    <a:gd name="connsiteX0" fmla="*/ 0 w 211015"/>
                    <a:gd name="connsiteY0" fmla="*/ 1746 h 895458"/>
                    <a:gd name="connsiteX1" fmla="*/ 32943 w 211015"/>
                    <a:gd name="connsiteY1" fmla="*/ 8143 h 895458"/>
                    <a:gd name="connsiteX2" fmla="*/ 59671 w 211015"/>
                    <a:gd name="connsiteY2" fmla="*/ 6643 h 895458"/>
                    <a:gd name="connsiteX3" fmla="*/ 105071 w 211015"/>
                    <a:gd name="connsiteY3" fmla="*/ 17536 h 895458"/>
                    <a:gd name="connsiteX4" fmla="*/ 140667 w 211015"/>
                    <a:gd name="connsiteY4" fmla="*/ 13154 h 895458"/>
                    <a:gd name="connsiteX5" fmla="*/ 167248 w 211015"/>
                    <a:gd name="connsiteY5" fmla="*/ 11652 h 895458"/>
                    <a:gd name="connsiteX6" fmla="*/ 211015 w 211015"/>
                    <a:gd name="connsiteY6" fmla="*/ 0 h 895458"/>
                    <a:gd name="connsiteX7" fmla="*/ 206878 w 211015"/>
                    <a:gd name="connsiteY7" fmla="*/ 870633 h 895458"/>
                    <a:gd name="connsiteX8" fmla="*/ 177915 w 211015"/>
                    <a:gd name="connsiteY8" fmla="*/ 887183 h 895458"/>
                    <a:gd name="connsiteX9" fmla="*/ 132402 w 211015"/>
                    <a:gd name="connsiteY9" fmla="*/ 895458 h 895458"/>
                    <a:gd name="connsiteX10" fmla="*/ 70338 w 211015"/>
                    <a:gd name="connsiteY10" fmla="*/ 883046 h 895458"/>
                    <a:gd name="connsiteX11" fmla="*/ 12412 w 211015"/>
                    <a:gd name="connsiteY11" fmla="*/ 862357 h 895458"/>
                    <a:gd name="connsiteX12" fmla="*/ 12412 w 211015"/>
                    <a:gd name="connsiteY12" fmla="*/ 862357 h 895458"/>
                    <a:gd name="connsiteX13" fmla="*/ 0 w 211015"/>
                    <a:gd name="connsiteY13" fmla="*/ 1746 h 895458"/>
                    <a:gd name="connsiteX0" fmla="*/ 0 w 211015"/>
                    <a:gd name="connsiteY0" fmla="*/ 1746 h 895458"/>
                    <a:gd name="connsiteX1" fmla="*/ 32943 w 211015"/>
                    <a:gd name="connsiteY1" fmla="*/ 8143 h 895458"/>
                    <a:gd name="connsiteX2" fmla="*/ 57166 w 211015"/>
                    <a:gd name="connsiteY2" fmla="*/ 6643 h 895458"/>
                    <a:gd name="connsiteX3" fmla="*/ 105071 w 211015"/>
                    <a:gd name="connsiteY3" fmla="*/ 17536 h 895458"/>
                    <a:gd name="connsiteX4" fmla="*/ 140667 w 211015"/>
                    <a:gd name="connsiteY4" fmla="*/ 13154 h 895458"/>
                    <a:gd name="connsiteX5" fmla="*/ 167248 w 211015"/>
                    <a:gd name="connsiteY5" fmla="*/ 11652 h 895458"/>
                    <a:gd name="connsiteX6" fmla="*/ 211015 w 211015"/>
                    <a:gd name="connsiteY6" fmla="*/ 0 h 895458"/>
                    <a:gd name="connsiteX7" fmla="*/ 206878 w 211015"/>
                    <a:gd name="connsiteY7" fmla="*/ 870633 h 895458"/>
                    <a:gd name="connsiteX8" fmla="*/ 177915 w 211015"/>
                    <a:gd name="connsiteY8" fmla="*/ 887183 h 895458"/>
                    <a:gd name="connsiteX9" fmla="*/ 132402 w 211015"/>
                    <a:gd name="connsiteY9" fmla="*/ 895458 h 895458"/>
                    <a:gd name="connsiteX10" fmla="*/ 70338 w 211015"/>
                    <a:gd name="connsiteY10" fmla="*/ 883046 h 895458"/>
                    <a:gd name="connsiteX11" fmla="*/ 12412 w 211015"/>
                    <a:gd name="connsiteY11" fmla="*/ 862357 h 895458"/>
                    <a:gd name="connsiteX12" fmla="*/ 12412 w 211015"/>
                    <a:gd name="connsiteY12" fmla="*/ 862357 h 895458"/>
                    <a:gd name="connsiteX13" fmla="*/ 0 w 211015"/>
                    <a:gd name="connsiteY13" fmla="*/ 1746 h 895458"/>
                    <a:gd name="connsiteX0" fmla="*/ 0 w 211015"/>
                    <a:gd name="connsiteY0" fmla="*/ 1746 h 895458"/>
                    <a:gd name="connsiteX1" fmla="*/ 32943 w 211015"/>
                    <a:gd name="connsiteY1" fmla="*/ 8143 h 895458"/>
                    <a:gd name="connsiteX2" fmla="*/ 57166 w 211015"/>
                    <a:gd name="connsiteY2" fmla="*/ 14159 h 895458"/>
                    <a:gd name="connsiteX3" fmla="*/ 105071 w 211015"/>
                    <a:gd name="connsiteY3" fmla="*/ 17536 h 895458"/>
                    <a:gd name="connsiteX4" fmla="*/ 140667 w 211015"/>
                    <a:gd name="connsiteY4" fmla="*/ 13154 h 895458"/>
                    <a:gd name="connsiteX5" fmla="*/ 167248 w 211015"/>
                    <a:gd name="connsiteY5" fmla="*/ 11652 h 895458"/>
                    <a:gd name="connsiteX6" fmla="*/ 211015 w 211015"/>
                    <a:gd name="connsiteY6" fmla="*/ 0 h 895458"/>
                    <a:gd name="connsiteX7" fmla="*/ 206878 w 211015"/>
                    <a:gd name="connsiteY7" fmla="*/ 870633 h 895458"/>
                    <a:gd name="connsiteX8" fmla="*/ 177915 w 211015"/>
                    <a:gd name="connsiteY8" fmla="*/ 887183 h 895458"/>
                    <a:gd name="connsiteX9" fmla="*/ 132402 w 211015"/>
                    <a:gd name="connsiteY9" fmla="*/ 895458 h 895458"/>
                    <a:gd name="connsiteX10" fmla="*/ 70338 w 211015"/>
                    <a:gd name="connsiteY10" fmla="*/ 883046 h 895458"/>
                    <a:gd name="connsiteX11" fmla="*/ 12412 w 211015"/>
                    <a:gd name="connsiteY11" fmla="*/ 862357 h 895458"/>
                    <a:gd name="connsiteX12" fmla="*/ 12412 w 211015"/>
                    <a:gd name="connsiteY12" fmla="*/ 862357 h 895458"/>
                    <a:gd name="connsiteX13" fmla="*/ 0 w 211015"/>
                    <a:gd name="connsiteY13" fmla="*/ 1746 h 895458"/>
                    <a:gd name="connsiteX0" fmla="*/ 0 w 211015"/>
                    <a:gd name="connsiteY0" fmla="*/ 1746 h 895458"/>
                    <a:gd name="connsiteX1" fmla="*/ 32943 w 211015"/>
                    <a:gd name="connsiteY1" fmla="*/ 8143 h 895458"/>
                    <a:gd name="connsiteX2" fmla="*/ 57166 w 211015"/>
                    <a:gd name="connsiteY2" fmla="*/ 14159 h 895458"/>
                    <a:gd name="connsiteX3" fmla="*/ 105071 w 211015"/>
                    <a:gd name="connsiteY3" fmla="*/ 17536 h 895458"/>
                    <a:gd name="connsiteX4" fmla="*/ 140667 w 211015"/>
                    <a:gd name="connsiteY4" fmla="*/ 13154 h 895458"/>
                    <a:gd name="connsiteX5" fmla="*/ 179774 w 211015"/>
                    <a:gd name="connsiteY5" fmla="*/ 1631 h 895458"/>
                    <a:gd name="connsiteX6" fmla="*/ 211015 w 211015"/>
                    <a:gd name="connsiteY6" fmla="*/ 0 h 895458"/>
                    <a:gd name="connsiteX7" fmla="*/ 206878 w 211015"/>
                    <a:gd name="connsiteY7" fmla="*/ 870633 h 895458"/>
                    <a:gd name="connsiteX8" fmla="*/ 177915 w 211015"/>
                    <a:gd name="connsiteY8" fmla="*/ 887183 h 895458"/>
                    <a:gd name="connsiteX9" fmla="*/ 132402 w 211015"/>
                    <a:gd name="connsiteY9" fmla="*/ 895458 h 895458"/>
                    <a:gd name="connsiteX10" fmla="*/ 70338 w 211015"/>
                    <a:gd name="connsiteY10" fmla="*/ 883046 h 895458"/>
                    <a:gd name="connsiteX11" fmla="*/ 12412 w 211015"/>
                    <a:gd name="connsiteY11" fmla="*/ 862357 h 895458"/>
                    <a:gd name="connsiteX12" fmla="*/ 12412 w 211015"/>
                    <a:gd name="connsiteY12" fmla="*/ 862357 h 895458"/>
                    <a:gd name="connsiteX13" fmla="*/ 0 w 211015"/>
                    <a:gd name="connsiteY13" fmla="*/ 1746 h 895458"/>
                    <a:gd name="connsiteX0" fmla="*/ 0 w 211015"/>
                    <a:gd name="connsiteY0" fmla="*/ 1746 h 895458"/>
                    <a:gd name="connsiteX1" fmla="*/ 32943 w 211015"/>
                    <a:gd name="connsiteY1" fmla="*/ 8143 h 895458"/>
                    <a:gd name="connsiteX2" fmla="*/ 57166 w 211015"/>
                    <a:gd name="connsiteY2" fmla="*/ 14159 h 895458"/>
                    <a:gd name="connsiteX3" fmla="*/ 105071 w 211015"/>
                    <a:gd name="connsiteY3" fmla="*/ 17536 h 895458"/>
                    <a:gd name="connsiteX4" fmla="*/ 140667 w 211015"/>
                    <a:gd name="connsiteY4" fmla="*/ 13154 h 895458"/>
                    <a:gd name="connsiteX5" fmla="*/ 179774 w 211015"/>
                    <a:gd name="connsiteY5" fmla="*/ 1631 h 895458"/>
                    <a:gd name="connsiteX6" fmla="*/ 211015 w 211015"/>
                    <a:gd name="connsiteY6" fmla="*/ 0 h 895458"/>
                    <a:gd name="connsiteX7" fmla="*/ 206878 w 211015"/>
                    <a:gd name="connsiteY7" fmla="*/ 870633 h 895458"/>
                    <a:gd name="connsiteX8" fmla="*/ 177915 w 211015"/>
                    <a:gd name="connsiteY8" fmla="*/ 887183 h 895458"/>
                    <a:gd name="connsiteX9" fmla="*/ 132402 w 211015"/>
                    <a:gd name="connsiteY9" fmla="*/ 895458 h 895458"/>
                    <a:gd name="connsiteX10" fmla="*/ 55306 w 211015"/>
                    <a:gd name="connsiteY10" fmla="*/ 883046 h 895458"/>
                    <a:gd name="connsiteX11" fmla="*/ 12412 w 211015"/>
                    <a:gd name="connsiteY11" fmla="*/ 862357 h 895458"/>
                    <a:gd name="connsiteX12" fmla="*/ 12412 w 211015"/>
                    <a:gd name="connsiteY12" fmla="*/ 862357 h 895458"/>
                    <a:gd name="connsiteX13" fmla="*/ 0 w 211015"/>
                    <a:gd name="connsiteY13" fmla="*/ 1746 h 895458"/>
                    <a:gd name="connsiteX0" fmla="*/ 0 w 211015"/>
                    <a:gd name="connsiteY0" fmla="*/ 1746 h 895458"/>
                    <a:gd name="connsiteX1" fmla="*/ 32943 w 211015"/>
                    <a:gd name="connsiteY1" fmla="*/ 8143 h 895458"/>
                    <a:gd name="connsiteX2" fmla="*/ 57166 w 211015"/>
                    <a:gd name="connsiteY2" fmla="*/ 14159 h 895458"/>
                    <a:gd name="connsiteX3" fmla="*/ 105071 w 211015"/>
                    <a:gd name="connsiteY3" fmla="*/ 17536 h 895458"/>
                    <a:gd name="connsiteX4" fmla="*/ 140667 w 211015"/>
                    <a:gd name="connsiteY4" fmla="*/ 13154 h 895458"/>
                    <a:gd name="connsiteX5" fmla="*/ 179774 w 211015"/>
                    <a:gd name="connsiteY5" fmla="*/ 1631 h 895458"/>
                    <a:gd name="connsiteX6" fmla="*/ 211015 w 211015"/>
                    <a:gd name="connsiteY6" fmla="*/ 0 h 895458"/>
                    <a:gd name="connsiteX7" fmla="*/ 206878 w 211015"/>
                    <a:gd name="connsiteY7" fmla="*/ 870633 h 895458"/>
                    <a:gd name="connsiteX8" fmla="*/ 177915 w 211015"/>
                    <a:gd name="connsiteY8" fmla="*/ 887183 h 895458"/>
                    <a:gd name="connsiteX9" fmla="*/ 132402 w 211015"/>
                    <a:gd name="connsiteY9" fmla="*/ 895458 h 895458"/>
                    <a:gd name="connsiteX10" fmla="*/ 109697 w 211015"/>
                    <a:gd name="connsiteY10" fmla="*/ 893243 h 895458"/>
                    <a:gd name="connsiteX11" fmla="*/ 55306 w 211015"/>
                    <a:gd name="connsiteY11" fmla="*/ 883046 h 895458"/>
                    <a:gd name="connsiteX12" fmla="*/ 12412 w 211015"/>
                    <a:gd name="connsiteY12" fmla="*/ 862357 h 895458"/>
                    <a:gd name="connsiteX13" fmla="*/ 12412 w 211015"/>
                    <a:gd name="connsiteY13" fmla="*/ 862357 h 895458"/>
                    <a:gd name="connsiteX14" fmla="*/ 0 w 211015"/>
                    <a:gd name="connsiteY14" fmla="*/ 1746 h 895458"/>
                    <a:gd name="connsiteX0" fmla="*/ 0 w 211015"/>
                    <a:gd name="connsiteY0" fmla="*/ 1746 h 895458"/>
                    <a:gd name="connsiteX1" fmla="*/ 32943 w 211015"/>
                    <a:gd name="connsiteY1" fmla="*/ 8143 h 895458"/>
                    <a:gd name="connsiteX2" fmla="*/ 57166 w 211015"/>
                    <a:gd name="connsiteY2" fmla="*/ 14159 h 895458"/>
                    <a:gd name="connsiteX3" fmla="*/ 105071 w 211015"/>
                    <a:gd name="connsiteY3" fmla="*/ 17536 h 895458"/>
                    <a:gd name="connsiteX4" fmla="*/ 140667 w 211015"/>
                    <a:gd name="connsiteY4" fmla="*/ 13154 h 895458"/>
                    <a:gd name="connsiteX5" fmla="*/ 179774 w 211015"/>
                    <a:gd name="connsiteY5" fmla="*/ 1631 h 895458"/>
                    <a:gd name="connsiteX6" fmla="*/ 211015 w 211015"/>
                    <a:gd name="connsiteY6" fmla="*/ 0 h 895458"/>
                    <a:gd name="connsiteX7" fmla="*/ 206878 w 211015"/>
                    <a:gd name="connsiteY7" fmla="*/ 870633 h 895458"/>
                    <a:gd name="connsiteX8" fmla="*/ 177915 w 211015"/>
                    <a:gd name="connsiteY8" fmla="*/ 887183 h 895458"/>
                    <a:gd name="connsiteX9" fmla="*/ 132402 w 211015"/>
                    <a:gd name="connsiteY9" fmla="*/ 895458 h 895458"/>
                    <a:gd name="connsiteX10" fmla="*/ 99676 w 211015"/>
                    <a:gd name="connsiteY10" fmla="*/ 893243 h 895458"/>
                    <a:gd name="connsiteX11" fmla="*/ 55306 w 211015"/>
                    <a:gd name="connsiteY11" fmla="*/ 883046 h 895458"/>
                    <a:gd name="connsiteX12" fmla="*/ 12412 w 211015"/>
                    <a:gd name="connsiteY12" fmla="*/ 862357 h 895458"/>
                    <a:gd name="connsiteX13" fmla="*/ 12412 w 211015"/>
                    <a:gd name="connsiteY13" fmla="*/ 862357 h 895458"/>
                    <a:gd name="connsiteX14" fmla="*/ 0 w 211015"/>
                    <a:gd name="connsiteY14" fmla="*/ 1746 h 895458"/>
                    <a:gd name="connsiteX0" fmla="*/ 0 w 211015"/>
                    <a:gd name="connsiteY0" fmla="*/ 1746 h 895458"/>
                    <a:gd name="connsiteX1" fmla="*/ 32943 w 211015"/>
                    <a:gd name="connsiteY1" fmla="*/ 8143 h 895458"/>
                    <a:gd name="connsiteX2" fmla="*/ 57166 w 211015"/>
                    <a:gd name="connsiteY2" fmla="*/ 14159 h 895458"/>
                    <a:gd name="connsiteX3" fmla="*/ 105071 w 211015"/>
                    <a:gd name="connsiteY3" fmla="*/ 17536 h 895458"/>
                    <a:gd name="connsiteX4" fmla="*/ 140667 w 211015"/>
                    <a:gd name="connsiteY4" fmla="*/ 13154 h 895458"/>
                    <a:gd name="connsiteX5" fmla="*/ 179774 w 211015"/>
                    <a:gd name="connsiteY5" fmla="*/ 1631 h 895458"/>
                    <a:gd name="connsiteX6" fmla="*/ 211015 w 211015"/>
                    <a:gd name="connsiteY6" fmla="*/ 0 h 895458"/>
                    <a:gd name="connsiteX7" fmla="*/ 206878 w 211015"/>
                    <a:gd name="connsiteY7" fmla="*/ 870633 h 895458"/>
                    <a:gd name="connsiteX8" fmla="*/ 180420 w 211015"/>
                    <a:gd name="connsiteY8" fmla="*/ 874657 h 895458"/>
                    <a:gd name="connsiteX9" fmla="*/ 132402 w 211015"/>
                    <a:gd name="connsiteY9" fmla="*/ 895458 h 895458"/>
                    <a:gd name="connsiteX10" fmla="*/ 99676 w 211015"/>
                    <a:gd name="connsiteY10" fmla="*/ 893243 h 895458"/>
                    <a:gd name="connsiteX11" fmla="*/ 55306 w 211015"/>
                    <a:gd name="connsiteY11" fmla="*/ 883046 h 895458"/>
                    <a:gd name="connsiteX12" fmla="*/ 12412 w 211015"/>
                    <a:gd name="connsiteY12" fmla="*/ 862357 h 895458"/>
                    <a:gd name="connsiteX13" fmla="*/ 12412 w 211015"/>
                    <a:gd name="connsiteY13" fmla="*/ 862357 h 895458"/>
                    <a:gd name="connsiteX14" fmla="*/ 0 w 211015"/>
                    <a:gd name="connsiteY14" fmla="*/ 1746 h 895458"/>
                    <a:gd name="connsiteX0" fmla="*/ 0 w 211015"/>
                    <a:gd name="connsiteY0" fmla="*/ 1746 h 895458"/>
                    <a:gd name="connsiteX1" fmla="*/ 32943 w 211015"/>
                    <a:gd name="connsiteY1" fmla="*/ 8143 h 895458"/>
                    <a:gd name="connsiteX2" fmla="*/ 57166 w 211015"/>
                    <a:gd name="connsiteY2" fmla="*/ 14159 h 895458"/>
                    <a:gd name="connsiteX3" fmla="*/ 105071 w 211015"/>
                    <a:gd name="connsiteY3" fmla="*/ 17536 h 895458"/>
                    <a:gd name="connsiteX4" fmla="*/ 140667 w 211015"/>
                    <a:gd name="connsiteY4" fmla="*/ 13154 h 895458"/>
                    <a:gd name="connsiteX5" fmla="*/ 179774 w 211015"/>
                    <a:gd name="connsiteY5" fmla="*/ 1631 h 895458"/>
                    <a:gd name="connsiteX6" fmla="*/ 211015 w 211015"/>
                    <a:gd name="connsiteY6" fmla="*/ 0 h 895458"/>
                    <a:gd name="connsiteX7" fmla="*/ 209383 w 211015"/>
                    <a:gd name="connsiteY7" fmla="*/ 858107 h 895458"/>
                    <a:gd name="connsiteX8" fmla="*/ 180420 w 211015"/>
                    <a:gd name="connsiteY8" fmla="*/ 874657 h 895458"/>
                    <a:gd name="connsiteX9" fmla="*/ 132402 w 211015"/>
                    <a:gd name="connsiteY9" fmla="*/ 895458 h 895458"/>
                    <a:gd name="connsiteX10" fmla="*/ 99676 w 211015"/>
                    <a:gd name="connsiteY10" fmla="*/ 893243 h 895458"/>
                    <a:gd name="connsiteX11" fmla="*/ 55306 w 211015"/>
                    <a:gd name="connsiteY11" fmla="*/ 883046 h 895458"/>
                    <a:gd name="connsiteX12" fmla="*/ 12412 w 211015"/>
                    <a:gd name="connsiteY12" fmla="*/ 862357 h 895458"/>
                    <a:gd name="connsiteX13" fmla="*/ 12412 w 211015"/>
                    <a:gd name="connsiteY13" fmla="*/ 862357 h 895458"/>
                    <a:gd name="connsiteX14" fmla="*/ 0 w 211015"/>
                    <a:gd name="connsiteY14" fmla="*/ 1746 h 895458"/>
                    <a:gd name="connsiteX0" fmla="*/ 0 w 211015"/>
                    <a:gd name="connsiteY0" fmla="*/ 1746 h 895458"/>
                    <a:gd name="connsiteX1" fmla="*/ 32943 w 211015"/>
                    <a:gd name="connsiteY1" fmla="*/ 8143 h 895458"/>
                    <a:gd name="connsiteX2" fmla="*/ 57166 w 211015"/>
                    <a:gd name="connsiteY2" fmla="*/ 14159 h 895458"/>
                    <a:gd name="connsiteX3" fmla="*/ 105071 w 211015"/>
                    <a:gd name="connsiteY3" fmla="*/ 17536 h 895458"/>
                    <a:gd name="connsiteX4" fmla="*/ 140667 w 211015"/>
                    <a:gd name="connsiteY4" fmla="*/ 13154 h 895458"/>
                    <a:gd name="connsiteX5" fmla="*/ 179774 w 211015"/>
                    <a:gd name="connsiteY5" fmla="*/ 1631 h 895458"/>
                    <a:gd name="connsiteX6" fmla="*/ 211015 w 211015"/>
                    <a:gd name="connsiteY6" fmla="*/ 0 h 895458"/>
                    <a:gd name="connsiteX7" fmla="*/ 209383 w 211015"/>
                    <a:gd name="connsiteY7" fmla="*/ 858107 h 895458"/>
                    <a:gd name="connsiteX8" fmla="*/ 172904 w 211015"/>
                    <a:gd name="connsiteY8" fmla="*/ 884678 h 895458"/>
                    <a:gd name="connsiteX9" fmla="*/ 132402 w 211015"/>
                    <a:gd name="connsiteY9" fmla="*/ 895458 h 895458"/>
                    <a:gd name="connsiteX10" fmla="*/ 99676 w 211015"/>
                    <a:gd name="connsiteY10" fmla="*/ 893243 h 895458"/>
                    <a:gd name="connsiteX11" fmla="*/ 55306 w 211015"/>
                    <a:gd name="connsiteY11" fmla="*/ 883046 h 895458"/>
                    <a:gd name="connsiteX12" fmla="*/ 12412 w 211015"/>
                    <a:gd name="connsiteY12" fmla="*/ 862357 h 895458"/>
                    <a:gd name="connsiteX13" fmla="*/ 12412 w 211015"/>
                    <a:gd name="connsiteY13" fmla="*/ 862357 h 895458"/>
                    <a:gd name="connsiteX14" fmla="*/ 0 w 211015"/>
                    <a:gd name="connsiteY14" fmla="*/ 1746 h 89545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211015" h="895458">
                      <a:moveTo>
                        <a:pt x="0" y="1746"/>
                      </a:moveTo>
                      <a:lnTo>
                        <a:pt x="32943" y="8143"/>
                      </a:lnTo>
                      <a:lnTo>
                        <a:pt x="57166" y="14159"/>
                      </a:lnTo>
                      <a:lnTo>
                        <a:pt x="105071" y="17536"/>
                      </a:lnTo>
                      <a:lnTo>
                        <a:pt x="140667" y="13154"/>
                      </a:lnTo>
                      <a:lnTo>
                        <a:pt x="179774" y="1631"/>
                      </a:lnTo>
                      <a:lnTo>
                        <a:pt x="211015" y="0"/>
                      </a:lnTo>
                      <a:lnTo>
                        <a:pt x="209383" y="858107"/>
                      </a:lnTo>
                      <a:lnTo>
                        <a:pt x="172904" y="884678"/>
                      </a:lnTo>
                      <a:lnTo>
                        <a:pt x="132402" y="895458"/>
                      </a:lnTo>
                      <a:lnTo>
                        <a:pt x="99676" y="893243"/>
                      </a:lnTo>
                      <a:lnTo>
                        <a:pt x="55306" y="883046"/>
                      </a:lnTo>
                      <a:lnTo>
                        <a:pt x="12412" y="862357"/>
                      </a:lnTo>
                      <a:lnTo>
                        <a:pt x="12412" y="862357"/>
                      </a:lnTo>
                      <a:cubicBezTo>
                        <a:pt x="13791" y="574107"/>
                        <a:pt x="15171" y="285858"/>
                        <a:pt x="0" y="1746"/>
                      </a:cubicBezTo>
                      <a:close/>
                    </a:path>
                  </a:pathLst>
                </a:custGeom>
                <a:solidFill>
                  <a:srgbClr val="F2F2F2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15" name="Forme libre 60">
                  <a:extLst>
                    <a:ext uri="{FF2B5EF4-FFF2-40B4-BE49-F238E27FC236}">
                      <a16:creationId xmlns:a16="http://schemas.microsoft.com/office/drawing/2014/main" id="{3BF7301E-0720-E54E-A12E-101C9E990D9B}"/>
                    </a:ext>
                  </a:extLst>
                </p:cNvPr>
                <p:cNvSpPr/>
                <p:nvPr/>
              </p:nvSpPr>
              <p:spPr>
                <a:xfrm>
                  <a:off x="4514267" y="4245198"/>
                  <a:ext cx="142805" cy="271084"/>
                </a:xfrm>
                <a:custGeom>
                  <a:avLst/>
                  <a:gdLst>
                    <a:gd name="connsiteX0" fmla="*/ 12526 w 290603"/>
                    <a:gd name="connsiteY0" fmla="*/ 0 h 498536"/>
                    <a:gd name="connsiteX1" fmla="*/ 52609 w 290603"/>
                    <a:gd name="connsiteY1" fmla="*/ 35073 h 498536"/>
                    <a:gd name="connsiteX2" fmla="*/ 90187 w 290603"/>
                    <a:gd name="connsiteY2" fmla="*/ 52609 h 498536"/>
                    <a:gd name="connsiteX3" fmla="*/ 140291 w 290603"/>
                    <a:gd name="connsiteY3" fmla="*/ 67640 h 498536"/>
                    <a:gd name="connsiteX4" fmla="*/ 200416 w 290603"/>
                    <a:gd name="connsiteY4" fmla="*/ 70145 h 498536"/>
                    <a:gd name="connsiteX5" fmla="*/ 250520 w 290603"/>
                    <a:gd name="connsiteY5" fmla="*/ 60125 h 498536"/>
                    <a:gd name="connsiteX6" fmla="*/ 273067 w 290603"/>
                    <a:gd name="connsiteY6" fmla="*/ 42588 h 498536"/>
                    <a:gd name="connsiteX7" fmla="*/ 290603 w 290603"/>
                    <a:gd name="connsiteY7" fmla="*/ 22546 h 498536"/>
                    <a:gd name="connsiteX8" fmla="*/ 290603 w 290603"/>
                    <a:gd name="connsiteY8" fmla="*/ 458452 h 498536"/>
                    <a:gd name="connsiteX9" fmla="*/ 263046 w 290603"/>
                    <a:gd name="connsiteY9" fmla="*/ 478494 h 498536"/>
                    <a:gd name="connsiteX10" fmla="*/ 222963 w 290603"/>
                    <a:gd name="connsiteY10" fmla="*/ 493525 h 498536"/>
                    <a:gd name="connsiteX11" fmla="*/ 162838 w 290603"/>
                    <a:gd name="connsiteY11" fmla="*/ 498536 h 498536"/>
                    <a:gd name="connsiteX12" fmla="*/ 110229 w 290603"/>
                    <a:gd name="connsiteY12" fmla="*/ 491020 h 498536"/>
                    <a:gd name="connsiteX13" fmla="*/ 60124 w 290603"/>
                    <a:gd name="connsiteY13" fmla="*/ 475989 h 498536"/>
                    <a:gd name="connsiteX14" fmla="*/ 12526 w 290603"/>
                    <a:gd name="connsiteY14" fmla="*/ 450937 h 498536"/>
                    <a:gd name="connsiteX15" fmla="*/ 0 w 290603"/>
                    <a:gd name="connsiteY15" fmla="*/ 430895 h 498536"/>
                    <a:gd name="connsiteX16" fmla="*/ 12526 w 290603"/>
                    <a:gd name="connsiteY16" fmla="*/ 0 h 49853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</a:cxnLst>
                  <a:rect l="l" t="t" r="r" b="b"/>
                  <a:pathLst>
                    <a:path w="290603" h="498536">
                      <a:moveTo>
                        <a:pt x="12526" y="0"/>
                      </a:moveTo>
                      <a:lnTo>
                        <a:pt x="52609" y="35073"/>
                      </a:lnTo>
                      <a:lnTo>
                        <a:pt x="90187" y="52609"/>
                      </a:lnTo>
                      <a:lnTo>
                        <a:pt x="140291" y="67640"/>
                      </a:lnTo>
                      <a:lnTo>
                        <a:pt x="200416" y="70145"/>
                      </a:lnTo>
                      <a:lnTo>
                        <a:pt x="250520" y="60125"/>
                      </a:lnTo>
                      <a:lnTo>
                        <a:pt x="273067" y="42588"/>
                      </a:lnTo>
                      <a:lnTo>
                        <a:pt x="290603" y="22546"/>
                      </a:lnTo>
                      <a:lnTo>
                        <a:pt x="290603" y="458452"/>
                      </a:lnTo>
                      <a:lnTo>
                        <a:pt x="263046" y="478494"/>
                      </a:lnTo>
                      <a:lnTo>
                        <a:pt x="222963" y="493525"/>
                      </a:lnTo>
                      <a:lnTo>
                        <a:pt x="162838" y="498536"/>
                      </a:lnTo>
                      <a:lnTo>
                        <a:pt x="110229" y="491020"/>
                      </a:lnTo>
                      <a:lnTo>
                        <a:pt x="60124" y="475989"/>
                      </a:lnTo>
                      <a:lnTo>
                        <a:pt x="12526" y="450937"/>
                      </a:lnTo>
                      <a:lnTo>
                        <a:pt x="0" y="430895"/>
                      </a:lnTo>
                      <a:lnTo>
                        <a:pt x="12526" y="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16" name="Forme libre 61">
                  <a:extLst>
                    <a:ext uri="{FF2B5EF4-FFF2-40B4-BE49-F238E27FC236}">
                      <a16:creationId xmlns:a16="http://schemas.microsoft.com/office/drawing/2014/main" id="{BB9DDA7B-86F8-F4C5-70B7-53FE13DA3927}"/>
                    </a:ext>
                  </a:extLst>
                </p:cNvPr>
                <p:cNvSpPr/>
                <p:nvPr/>
              </p:nvSpPr>
              <p:spPr>
                <a:xfrm>
                  <a:off x="4538112" y="4502211"/>
                  <a:ext cx="102005" cy="43592"/>
                </a:xfrm>
                <a:custGeom>
                  <a:avLst/>
                  <a:gdLst>
                    <a:gd name="connsiteX0" fmla="*/ 0 w 195406"/>
                    <a:gd name="connsiteY0" fmla="*/ 0 h 80167"/>
                    <a:gd name="connsiteX1" fmla="*/ 80167 w 195406"/>
                    <a:gd name="connsiteY1" fmla="*/ 20042 h 80167"/>
                    <a:gd name="connsiteX2" fmla="*/ 117745 w 195406"/>
                    <a:gd name="connsiteY2" fmla="*/ 20042 h 80167"/>
                    <a:gd name="connsiteX3" fmla="*/ 160333 w 195406"/>
                    <a:gd name="connsiteY3" fmla="*/ 10021 h 80167"/>
                    <a:gd name="connsiteX4" fmla="*/ 195406 w 195406"/>
                    <a:gd name="connsiteY4" fmla="*/ 0 h 80167"/>
                    <a:gd name="connsiteX5" fmla="*/ 182880 w 195406"/>
                    <a:gd name="connsiteY5" fmla="*/ 37579 h 80167"/>
                    <a:gd name="connsiteX6" fmla="*/ 155323 w 195406"/>
                    <a:gd name="connsiteY6" fmla="*/ 75157 h 80167"/>
                    <a:gd name="connsiteX7" fmla="*/ 125261 w 195406"/>
                    <a:gd name="connsiteY7" fmla="*/ 77662 h 80167"/>
                    <a:gd name="connsiteX8" fmla="*/ 117745 w 195406"/>
                    <a:gd name="connsiteY8" fmla="*/ 50105 h 80167"/>
                    <a:gd name="connsiteX9" fmla="*/ 92693 w 195406"/>
                    <a:gd name="connsiteY9" fmla="*/ 50105 h 80167"/>
                    <a:gd name="connsiteX10" fmla="*/ 92693 w 195406"/>
                    <a:gd name="connsiteY10" fmla="*/ 80167 h 80167"/>
                    <a:gd name="connsiteX11" fmla="*/ 52610 w 195406"/>
                    <a:gd name="connsiteY11" fmla="*/ 77662 h 80167"/>
                    <a:gd name="connsiteX12" fmla="*/ 0 w 195406"/>
                    <a:gd name="connsiteY12" fmla="*/ 0 h 8016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5406" h="80167">
                      <a:moveTo>
                        <a:pt x="0" y="0"/>
                      </a:moveTo>
                      <a:lnTo>
                        <a:pt x="80167" y="20042"/>
                      </a:lnTo>
                      <a:lnTo>
                        <a:pt x="117745" y="20042"/>
                      </a:lnTo>
                      <a:lnTo>
                        <a:pt x="160333" y="10021"/>
                      </a:lnTo>
                      <a:lnTo>
                        <a:pt x="195406" y="0"/>
                      </a:lnTo>
                      <a:lnTo>
                        <a:pt x="182880" y="37579"/>
                      </a:lnTo>
                      <a:lnTo>
                        <a:pt x="155323" y="75157"/>
                      </a:lnTo>
                      <a:lnTo>
                        <a:pt x="125261" y="77662"/>
                      </a:lnTo>
                      <a:lnTo>
                        <a:pt x="117745" y="50105"/>
                      </a:lnTo>
                      <a:lnTo>
                        <a:pt x="92693" y="50105"/>
                      </a:lnTo>
                      <a:lnTo>
                        <a:pt x="92693" y="80167"/>
                      </a:lnTo>
                      <a:lnTo>
                        <a:pt x="52610" y="77662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2F2F2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0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pic>
            <p:nvPicPr>
              <p:cNvPr id="8206" name="Image 8205">
                <a:extLst>
                  <a:ext uri="{FF2B5EF4-FFF2-40B4-BE49-F238E27FC236}">
                    <a16:creationId xmlns:a16="http://schemas.microsoft.com/office/drawing/2014/main" id="{6BBA9EF7-4AA0-691A-B963-630F201C6E6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0666" t="11250" r="17166" b="17250"/>
              <a:stretch/>
            </p:blipFill>
            <p:spPr>
              <a:xfrm rot="10800000">
                <a:off x="588161" y="1783541"/>
                <a:ext cx="837521" cy="658393"/>
              </a:xfrm>
              <a:prstGeom prst="rect">
                <a:avLst/>
              </a:prstGeom>
            </p:spPr>
          </p:pic>
          <p:sp>
            <p:nvSpPr>
              <p:cNvPr id="8207" name="Ellipse 8206">
                <a:extLst>
                  <a:ext uri="{FF2B5EF4-FFF2-40B4-BE49-F238E27FC236}">
                    <a16:creationId xmlns:a16="http://schemas.microsoft.com/office/drawing/2014/main" id="{10AD5A9F-58DA-08F6-209C-A4CFD97D42D2}"/>
                  </a:ext>
                </a:extLst>
              </p:cNvPr>
              <p:cNvSpPr/>
              <p:nvPr/>
            </p:nvSpPr>
            <p:spPr>
              <a:xfrm>
                <a:off x="3205435" y="982382"/>
                <a:ext cx="369617" cy="376730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208" name="Forme libre 22">
                <a:extLst>
                  <a:ext uri="{FF2B5EF4-FFF2-40B4-BE49-F238E27FC236}">
                    <a16:creationId xmlns:a16="http://schemas.microsoft.com/office/drawing/2014/main" id="{2DDF1042-453F-0823-1314-5C6B1C6FB11B}"/>
                  </a:ext>
                </a:extLst>
              </p:cNvPr>
              <p:cNvSpPr/>
              <p:nvPr/>
            </p:nvSpPr>
            <p:spPr>
              <a:xfrm rot="16200000">
                <a:off x="3490014" y="1614599"/>
                <a:ext cx="248943" cy="165695"/>
              </a:xfrm>
              <a:custGeom>
                <a:avLst/>
                <a:gdLst>
                  <a:gd name="connsiteX0" fmla="*/ 24941 w 1801577"/>
                  <a:gd name="connsiteY0" fmla="*/ 33753 h 233202"/>
                  <a:gd name="connsiteX1" fmla="*/ 1792372 w 1801577"/>
                  <a:gd name="connsiteY1" fmla="*/ 0 h 233202"/>
                  <a:gd name="connsiteX2" fmla="*/ 1786235 w 1801577"/>
                  <a:gd name="connsiteY2" fmla="*/ 95122 h 233202"/>
                  <a:gd name="connsiteX3" fmla="*/ 1798509 w 1801577"/>
                  <a:gd name="connsiteY3" fmla="*/ 177970 h 233202"/>
                  <a:gd name="connsiteX4" fmla="*/ 1801577 w 1801577"/>
                  <a:gd name="connsiteY4" fmla="*/ 217860 h 233202"/>
                  <a:gd name="connsiteX5" fmla="*/ 393 w 1801577"/>
                  <a:gd name="connsiteY5" fmla="*/ 233202 h 233202"/>
                  <a:gd name="connsiteX6" fmla="*/ 24941 w 1801577"/>
                  <a:gd name="connsiteY6" fmla="*/ 33753 h 233202"/>
                  <a:gd name="connsiteX0" fmla="*/ 12931 w 1789567"/>
                  <a:gd name="connsiteY0" fmla="*/ 33753 h 227065"/>
                  <a:gd name="connsiteX1" fmla="*/ 1780362 w 1789567"/>
                  <a:gd name="connsiteY1" fmla="*/ 0 h 227065"/>
                  <a:gd name="connsiteX2" fmla="*/ 1774225 w 1789567"/>
                  <a:gd name="connsiteY2" fmla="*/ 95122 h 227065"/>
                  <a:gd name="connsiteX3" fmla="*/ 1786499 w 1789567"/>
                  <a:gd name="connsiteY3" fmla="*/ 177970 h 227065"/>
                  <a:gd name="connsiteX4" fmla="*/ 1789567 w 1789567"/>
                  <a:gd name="connsiteY4" fmla="*/ 217860 h 227065"/>
                  <a:gd name="connsiteX5" fmla="*/ 9862 w 1789567"/>
                  <a:gd name="connsiteY5" fmla="*/ 227065 h 227065"/>
                  <a:gd name="connsiteX6" fmla="*/ 12931 w 1789567"/>
                  <a:gd name="connsiteY6" fmla="*/ 33753 h 227065"/>
                  <a:gd name="connsiteX0" fmla="*/ 18121 w 1794757"/>
                  <a:gd name="connsiteY0" fmla="*/ 33753 h 230134"/>
                  <a:gd name="connsiteX1" fmla="*/ 1785552 w 1794757"/>
                  <a:gd name="connsiteY1" fmla="*/ 0 h 230134"/>
                  <a:gd name="connsiteX2" fmla="*/ 1779415 w 1794757"/>
                  <a:gd name="connsiteY2" fmla="*/ 95122 h 230134"/>
                  <a:gd name="connsiteX3" fmla="*/ 1791689 w 1794757"/>
                  <a:gd name="connsiteY3" fmla="*/ 177970 h 230134"/>
                  <a:gd name="connsiteX4" fmla="*/ 1794757 w 1794757"/>
                  <a:gd name="connsiteY4" fmla="*/ 217860 h 230134"/>
                  <a:gd name="connsiteX5" fmla="*/ 2778 w 1794757"/>
                  <a:gd name="connsiteY5" fmla="*/ 230134 h 230134"/>
                  <a:gd name="connsiteX6" fmla="*/ 18121 w 1794757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1992 w 1797334"/>
                  <a:gd name="connsiteY2" fmla="*/ 95122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88129 w 1797334"/>
                  <a:gd name="connsiteY3" fmla="*/ 162627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85061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4266 w 1809608"/>
                  <a:gd name="connsiteY3" fmla="*/ 138079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608" h="230134">
                    <a:moveTo>
                      <a:pt x="20698" y="33753"/>
                    </a:moveTo>
                    <a:lnTo>
                      <a:pt x="1809608" y="0"/>
                    </a:lnTo>
                    <a:lnTo>
                      <a:pt x="1794267" y="73643"/>
                    </a:lnTo>
                    <a:cubicBezTo>
                      <a:pt x="1794267" y="95122"/>
                      <a:pt x="1794266" y="116600"/>
                      <a:pt x="1794266" y="138079"/>
                    </a:cubicBezTo>
                    <a:lnTo>
                      <a:pt x="1806539" y="214791"/>
                    </a:lnTo>
                    <a:lnTo>
                      <a:pt x="5355" y="230134"/>
                    </a:lnTo>
                    <a:cubicBezTo>
                      <a:pt x="-1805" y="132966"/>
                      <a:pt x="-5895" y="94099"/>
                      <a:pt x="20698" y="33753"/>
                    </a:cubicBez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8209" name="Ellipse 8208">
                <a:extLst>
                  <a:ext uri="{FF2B5EF4-FFF2-40B4-BE49-F238E27FC236}">
                    <a16:creationId xmlns:a16="http://schemas.microsoft.com/office/drawing/2014/main" id="{8EF30C45-3B6D-99C1-1E5E-68F1906C0009}"/>
                  </a:ext>
                </a:extLst>
              </p:cNvPr>
              <p:cNvSpPr/>
              <p:nvPr/>
            </p:nvSpPr>
            <p:spPr>
              <a:xfrm>
                <a:off x="3557691" y="1702239"/>
                <a:ext cx="154484" cy="205732"/>
              </a:xfrm>
              <a:prstGeom prst="ellipse">
                <a:avLst/>
              </a:prstGeom>
              <a:solidFill>
                <a:srgbClr val="C00000"/>
              </a:solidFill>
              <a:ln w="25400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cxnSp>
            <p:nvCxnSpPr>
              <p:cNvPr id="8210" name="Connecteur en angle 21">
                <a:extLst>
                  <a:ext uri="{FF2B5EF4-FFF2-40B4-BE49-F238E27FC236}">
                    <a16:creationId xmlns:a16="http://schemas.microsoft.com/office/drawing/2014/main" id="{2297DB1E-4EA3-AD22-AD5E-AECF995815EB}"/>
                  </a:ext>
                </a:extLst>
              </p:cNvPr>
              <p:cNvCxnSpPr>
                <a:stCxn id="8207" idx="3"/>
                <a:endCxn id="8209" idx="2"/>
              </p:cNvCxnSpPr>
              <p:nvPr/>
            </p:nvCxnSpPr>
            <p:spPr>
              <a:xfrm rot="16200000" flipH="1">
                <a:off x="3158045" y="1405459"/>
                <a:ext cx="501165" cy="298128"/>
              </a:xfrm>
              <a:prstGeom prst="bentConnector2">
                <a:avLst/>
              </a:prstGeom>
              <a:ln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8211" name="Picture 2">
                <a:extLst>
                  <a:ext uri="{FF2B5EF4-FFF2-40B4-BE49-F238E27FC236}">
                    <a16:creationId xmlns:a16="http://schemas.microsoft.com/office/drawing/2014/main" id="{22C9A9EB-C023-DF6E-1E25-4C5A358D712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7174" y="2919031"/>
                <a:ext cx="383278" cy="140170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</p:grpSp>
    </p:spTree>
    <p:extLst>
      <p:ext uri="{BB962C8B-B14F-4D97-AF65-F5344CB8AC3E}">
        <p14:creationId xmlns:p14="http://schemas.microsoft.com/office/powerpoint/2010/main" val="385549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ZoneTexte 15">
            <a:extLst>
              <a:ext uri="{FF2B5EF4-FFF2-40B4-BE49-F238E27FC236}">
                <a16:creationId xmlns:a16="http://schemas.microsoft.com/office/drawing/2014/main" id="{19CE504D-4E01-269F-4D17-C3B5BE9351BE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1400" b="1" dirty="0">
              <a:solidFill>
                <a:schemeClr val="tx2"/>
              </a:solidFill>
              <a:latin typeface="Arial"/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016DB2E-BA4D-1F00-7348-702B67D88EC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35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32" name="Groupe 31">
            <a:extLst>
              <a:ext uri="{FF2B5EF4-FFF2-40B4-BE49-F238E27FC236}">
                <a16:creationId xmlns:a16="http://schemas.microsoft.com/office/drawing/2014/main" id="{FC8249A4-8CE2-2F5B-6A92-99A0A3643A2A}"/>
              </a:ext>
            </a:extLst>
          </p:cNvPr>
          <p:cNvGrpSpPr/>
          <p:nvPr/>
        </p:nvGrpSpPr>
        <p:grpSpPr>
          <a:xfrm>
            <a:off x="287840" y="1687645"/>
            <a:ext cx="8640136" cy="2972337"/>
            <a:chOff x="287840" y="1525746"/>
            <a:chExt cx="8640136" cy="2972337"/>
          </a:xfrm>
        </p:grpSpPr>
        <p:sp>
          <p:nvSpPr>
            <p:cNvPr id="63" name="Arrondir un rectangle avec un coin du même côté 13">
              <a:extLst>
                <a:ext uri="{FF2B5EF4-FFF2-40B4-BE49-F238E27FC236}">
                  <a16:creationId xmlns:a16="http://schemas.microsoft.com/office/drawing/2014/main" id="{39A0E814-27A6-4773-AFBB-BC5534D2CBAB}"/>
                </a:ext>
              </a:extLst>
            </p:cNvPr>
            <p:cNvSpPr/>
            <p:nvPr/>
          </p:nvSpPr>
          <p:spPr>
            <a:xfrm>
              <a:off x="5292080" y="1525746"/>
              <a:ext cx="3635896" cy="2972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grpSp>
          <p:nvGrpSpPr>
            <p:cNvPr id="3" name="Groupe 2"/>
            <p:cNvGrpSpPr>
              <a:grpSpLocks noChangeAspect="1"/>
            </p:cNvGrpSpPr>
            <p:nvPr/>
          </p:nvGrpSpPr>
          <p:grpSpPr>
            <a:xfrm>
              <a:off x="287840" y="1943331"/>
              <a:ext cx="2844000" cy="1636920"/>
              <a:chOff x="143378" y="1193875"/>
              <a:chExt cx="4644646" cy="2652248"/>
            </a:xfrm>
          </p:grpSpPr>
          <p:sp>
            <p:nvSpPr>
              <p:cNvPr id="115" name="Ellipse 114"/>
              <p:cNvSpPr/>
              <p:nvPr/>
            </p:nvSpPr>
            <p:spPr>
              <a:xfrm>
                <a:off x="1898273" y="3170685"/>
                <a:ext cx="505731" cy="40108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pic>
            <p:nvPicPr>
              <p:cNvPr id="5" name="Image 4" descr="P1060738.JPG"/>
              <p:cNvPicPr>
                <a:picLocks noChangeAspect="1"/>
              </p:cNvPicPr>
              <p:nvPr/>
            </p:nvPicPr>
            <p:blipFill>
              <a:blip r:embed="rId2" cstate="print"/>
              <a:stretch>
                <a:fillRect/>
              </a:stretch>
            </p:blipFill>
            <p:spPr>
              <a:xfrm>
                <a:off x="2614593" y="1675458"/>
                <a:ext cx="763479" cy="572609"/>
              </a:xfrm>
              <a:prstGeom prst="rect">
                <a:avLst/>
              </a:prstGeom>
            </p:spPr>
          </p:pic>
          <p:sp>
            <p:nvSpPr>
              <p:cNvPr id="6" name="Rectangle 5"/>
              <p:cNvSpPr/>
              <p:nvPr/>
            </p:nvSpPr>
            <p:spPr>
              <a:xfrm rot="10800000">
                <a:off x="232866" y="2364521"/>
                <a:ext cx="3156946" cy="182633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7" name="Rectangle 6"/>
              <p:cNvSpPr>
                <a:spLocks noChangeArrowheads="1"/>
              </p:cNvSpPr>
              <p:nvPr/>
            </p:nvSpPr>
            <p:spPr bwMode="auto">
              <a:xfrm>
                <a:off x="143378" y="3165684"/>
                <a:ext cx="4644646" cy="410746"/>
              </a:xfrm>
              <a:prstGeom prst="rect">
                <a:avLst/>
              </a:prstGeom>
              <a:solidFill>
                <a:sysClr val="window" lastClr="FFFFFF">
                  <a:lumMod val="65000"/>
                </a:sysClr>
              </a:soli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endParaRPr>
              </a:p>
            </p:txBody>
          </p:sp>
          <p:sp>
            <p:nvSpPr>
              <p:cNvPr id="8" name="Rectangle 7"/>
              <p:cNvSpPr/>
              <p:nvPr/>
            </p:nvSpPr>
            <p:spPr>
              <a:xfrm rot="10800000">
                <a:off x="4129719" y="2369019"/>
                <a:ext cx="658305" cy="199688"/>
              </a:xfrm>
              <a:prstGeom prst="rect">
                <a:avLst/>
              </a:prstGeom>
              <a:solidFill>
                <a:srgbClr val="FF0000"/>
              </a:solidFill>
              <a:ln w="127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1" name="Arc 10"/>
              <p:cNvSpPr/>
              <p:nvPr/>
            </p:nvSpPr>
            <p:spPr>
              <a:xfrm rot="6043767" flipH="1">
                <a:off x="2096981" y="1262699"/>
                <a:ext cx="1730389" cy="1605167"/>
              </a:xfrm>
              <a:prstGeom prst="arc">
                <a:avLst>
                  <a:gd name="adj1" fmla="val 17505107"/>
                  <a:gd name="adj2" fmla="val 6412428"/>
                </a:avLst>
              </a:prstGeom>
              <a:noFill/>
              <a:ln w="127000" cap="flat" cmpd="sng" algn="ctr">
                <a:solidFill>
                  <a:srgbClr val="FF0000">
                    <a:alpha val="91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3" name="Rectangle 12"/>
              <p:cNvSpPr/>
              <p:nvPr/>
            </p:nvSpPr>
            <p:spPr>
              <a:xfrm rot="10800000">
                <a:off x="2080233" y="2225139"/>
                <a:ext cx="156543" cy="52935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4" name="Rectangle 13"/>
              <p:cNvSpPr/>
              <p:nvPr/>
            </p:nvSpPr>
            <p:spPr>
              <a:xfrm rot="10800000">
                <a:off x="2089839" y="2164146"/>
                <a:ext cx="130452" cy="52935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15" name="Rectangle 14"/>
              <p:cNvSpPr/>
              <p:nvPr/>
            </p:nvSpPr>
            <p:spPr>
              <a:xfrm rot="10800000">
                <a:off x="2102901" y="2140884"/>
                <a:ext cx="104362" cy="52935"/>
              </a:xfrm>
              <a:prstGeom prst="rect">
                <a:avLst/>
              </a:prstGeom>
              <a:solidFill>
                <a:srgbClr val="000000"/>
              </a:solidFill>
              <a:ln w="25400" cap="flat" cmpd="sng" algn="ctr">
                <a:solidFill>
                  <a:srgbClr val="000000"/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grpSp>
            <p:nvGrpSpPr>
              <p:cNvPr id="17" name="Groupe 43"/>
              <p:cNvGrpSpPr/>
              <p:nvPr/>
            </p:nvGrpSpPr>
            <p:grpSpPr>
              <a:xfrm rot="10800000">
                <a:off x="3658889" y="1897317"/>
                <a:ext cx="204721" cy="325625"/>
                <a:chOff x="1970395" y="3697216"/>
                <a:chExt cx="282477" cy="449302"/>
              </a:xfrm>
            </p:grpSpPr>
            <p:sp>
              <p:nvSpPr>
                <p:cNvPr id="22" name="Rectangle 21"/>
                <p:cNvSpPr/>
                <p:nvPr/>
              </p:nvSpPr>
              <p:spPr>
                <a:xfrm rot="5400000">
                  <a:off x="1973634" y="3693977"/>
                  <a:ext cx="276000" cy="282477"/>
                </a:xfrm>
                <a:prstGeom prst="rect">
                  <a:avLst/>
                </a:prstGeom>
                <a:solidFill>
                  <a:srgbClr val="FF0000"/>
                </a:solidFill>
                <a:ln w="12700" cap="flat" cmpd="sng" algn="ctr">
                  <a:solidFill>
                    <a:srgbClr val="000000"/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grpSp>
              <p:nvGrpSpPr>
                <p:cNvPr id="23" name="Groupe 45"/>
                <p:cNvGrpSpPr/>
                <p:nvPr/>
              </p:nvGrpSpPr>
              <p:grpSpPr>
                <a:xfrm>
                  <a:off x="2003635" y="3957220"/>
                  <a:ext cx="216000" cy="189298"/>
                  <a:chOff x="3593896" y="3225700"/>
                  <a:chExt cx="216000" cy="189298"/>
                </a:xfrm>
              </p:grpSpPr>
              <p:sp>
                <p:nvSpPr>
                  <p:cNvPr id="24" name="Rectangle 23"/>
                  <p:cNvSpPr/>
                  <p:nvPr/>
                </p:nvSpPr>
                <p:spPr>
                  <a:xfrm>
                    <a:off x="3593896" y="3225700"/>
                    <a:ext cx="216000" cy="73041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5" name="Rectangle 24"/>
                  <p:cNvSpPr/>
                  <p:nvPr/>
                </p:nvSpPr>
                <p:spPr>
                  <a:xfrm>
                    <a:off x="3616641" y="3309860"/>
                    <a:ext cx="180000" cy="73041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  <p:sp>
                <p:nvSpPr>
                  <p:cNvPr id="26" name="Rectangle 25"/>
                  <p:cNvSpPr/>
                  <p:nvPr/>
                </p:nvSpPr>
                <p:spPr>
                  <a:xfrm>
                    <a:off x="3634619" y="3341957"/>
                    <a:ext cx="144000" cy="73041"/>
                  </a:xfrm>
                  <a:prstGeom prst="rect">
                    <a:avLst/>
                  </a:prstGeom>
                  <a:solidFill>
                    <a:srgbClr val="000000"/>
                  </a:solidFill>
                  <a:ln w="25400" cap="flat" cmpd="sng" algn="ctr">
                    <a:solidFill>
                      <a:srgbClr val="000000"/>
                    </a:solidFill>
                    <a:prstDash val="solid"/>
                  </a:ln>
                  <a:effectLst/>
                </p:spPr>
                <p:txBody>
                  <a:bodyPr rtlCol="0" anchor="ctr"/>
                  <a:lstStyle/>
                  <a:p>
                    <a:pPr marL="0" marR="0" lvl="0" indent="0" algn="ctr" defTabSz="914400" rtl="0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lang="fr-FR" sz="900" b="0" i="0" u="none" strike="noStrike" kern="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endParaRPr>
                  </a:p>
                </p:txBody>
              </p:sp>
            </p:grpSp>
          </p:grpSp>
          <p:grpSp>
            <p:nvGrpSpPr>
              <p:cNvPr id="18" name="Groupe 13"/>
              <p:cNvGrpSpPr/>
              <p:nvPr/>
            </p:nvGrpSpPr>
            <p:grpSpPr>
              <a:xfrm rot="10800000">
                <a:off x="3381254" y="2039770"/>
                <a:ext cx="748465" cy="528937"/>
                <a:chOff x="4065588" y="4292623"/>
                <a:chExt cx="962025" cy="685800"/>
              </a:xfrm>
            </p:grpSpPr>
            <p:sp>
              <p:nvSpPr>
                <p:cNvPr id="19" name="Freeform 92"/>
                <p:cNvSpPr>
                  <a:spLocks/>
                </p:cNvSpPr>
                <p:nvPr/>
              </p:nvSpPr>
              <p:spPr bwMode="auto">
                <a:xfrm>
                  <a:off x="4065588" y="4292623"/>
                  <a:ext cx="962025" cy="685800"/>
                </a:xfrm>
                <a:custGeom>
                  <a:avLst/>
                  <a:gdLst>
                    <a:gd name="T0" fmla="*/ 0 w 1080"/>
                    <a:gd name="T1" fmla="*/ 0 h 836"/>
                    <a:gd name="T2" fmla="*/ 0 w 1080"/>
                    <a:gd name="T3" fmla="*/ 295321 h 836"/>
                    <a:gd name="T4" fmla="*/ 334927 w 1080"/>
                    <a:gd name="T5" fmla="*/ 295321 h 836"/>
                    <a:gd name="T6" fmla="*/ 334927 w 1080"/>
                    <a:gd name="T7" fmla="*/ 685800 h 836"/>
                    <a:gd name="T8" fmla="*/ 627098 w 1080"/>
                    <a:gd name="T9" fmla="*/ 685800 h 836"/>
                    <a:gd name="T10" fmla="*/ 627098 w 1080"/>
                    <a:gd name="T11" fmla="*/ 298602 h 836"/>
                    <a:gd name="T12" fmla="*/ 962025 w 1080"/>
                    <a:gd name="T13" fmla="*/ 298602 h 836"/>
                    <a:gd name="T14" fmla="*/ 962025 w 1080"/>
                    <a:gd name="T15" fmla="*/ 0 h 836"/>
                    <a:gd name="T16" fmla="*/ 0 w 1080"/>
                    <a:gd name="T17" fmla="*/ 0 h 8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1080"/>
                    <a:gd name="T28" fmla="*/ 0 h 836"/>
                    <a:gd name="T29" fmla="*/ 1080 w 1080"/>
                    <a:gd name="T30" fmla="*/ 836 h 836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1080" h="836">
                      <a:moveTo>
                        <a:pt x="0" y="0"/>
                      </a:moveTo>
                      <a:lnTo>
                        <a:pt x="0" y="360"/>
                      </a:lnTo>
                      <a:lnTo>
                        <a:pt x="376" y="360"/>
                      </a:lnTo>
                      <a:lnTo>
                        <a:pt x="376" y="836"/>
                      </a:lnTo>
                      <a:lnTo>
                        <a:pt x="704" y="836"/>
                      </a:lnTo>
                      <a:lnTo>
                        <a:pt x="704" y="364"/>
                      </a:lnTo>
                      <a:lnTo>
                        <a:pt x="1080" y="364"/>
                      </a:lnTo>
                      <a:lnTo>
                        <a:pt x="1080" y="0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20" name="Line 94"/>
                <p:cNvSpPr>
                  <a:spLocks noChangeShapeType="1"/>
                </p:cNvSpPr>
                <p:nvPr/>
              </p:nvSpPr>
              <p:spPr bwMode="auto">
                <a:xfrm flipV="1">
                  <a:off x="4400550" y="4472010"/>
                  <a:ext cx="120650" cy="11271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  <p:sp>
              <p:nvSpPr>
                <p:cNvPr id="21" name="Line 95"/>
                <p:cNvSpPr>
                  <a:spLocks noChangeShapeType="1"/>
                </p:cNvSpPr>
                <p:nvPr/>
              </p:nvSpPr>
              <p:spPr bwMode="auto">
                <a:xfrm flipH="1" flipV="1">
                  <a:off x="4567238" y="4475185"/>
                  <a:ext cx="122237" cy="11271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charset="0"/>
                  </a:endParaRPr>
                </a:p>
              </p:txBody>
            </p:sp>
          </p:grpSp>
          <p:cxnSp>
            <p:nvCxnSpPr>
              <p:cNvPr id="27" name="Connecteur droit 26"/>
              <p:cNvCxnSpPr/>
              <p:nvPr/>
            </p:nvCxnSpPr>
            <p:spPr>
              <a:xfrm>
                <a:off x="2079195" y="2450292"/>
                <a:ext cx="156543" cy="0"/>
              </a:xfrm>
              <a:prstGeom prst="line">
                <a:avLst/>
              </a:prstGeom>
              <a:noFill/>
              <a:ln w="6350" cap="flat" cmpd="sng" algn="ctr">
                <a:solidFill>
                  <a:srgbClr val="000000"/>
                </a:solidFill>
                <a:prstDash val="solid"/>
              </a:ln>
              <a:effectLst/>
            </p:spPr>
          </p:cxnSp>
          <p:sp>
            <p:nvSpPr>
              <p:cNvPr id="28" name="Arc 27"/>
              <p:cNvSpPr/>
              <p:nvPr/>
            </p:nvSpPr>
            <p:spPr>
              <a:xfrm rot="6043767" flipH="1">
                <a:off x="2097309" y="1256486"/>
                <a:ext cx="1730389" cy="1605167"/>
              </a:xfrm>
              <a:prstGeom prst="arc">
                <a:avLst>
                  <a:gd name="adj1" fmla="val 16867733"/>
                  <a:gd name="adj2" fmla="val 6412428"/>
                </a:avLst>
              </a:prstGeom>
              <a:noFill/>
              <a:ln w="212725" cap="flat" cmpd="sng" algn="ctr">
                <a:solidFill>
                  <a:srgbClr val="000000">
                    <a:alpha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29" name="Ellipse 28"/>
              <p:cNvSpPr/>
              <p:nvPr/>
            </p:nvSpPr>
            <p:spPr bwMode="auto">
              <a:xfrm>
                <a:off x="2657394" y="1714293"/>
                <a:ext cx="678737" cy="490569"/>
              </a:xfrm>
              <a:prstGeom prst="ellipse">
                <a:avLst/>
              </a:prstGeom>
              <a:solidFill>
                <a:srgbClr val="FFFFFF">
                  <a:lumMod val="20000"/>
                  <a:lumOff val="80000"/>
                  <a:alpha val="29000"/>
                </a:srgbClr>
              </a:solidFill>
              <a:ln w="9525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Arial" charset="0"/>
                </a:endParaRPr>
              </a:p>
            </p:txBody>
          </p:sp>
          <p:grpSp>
            <p:nvGrpSpPr>
              <p:cNvPr id="34" name="Groupe 114"/>
              <p:cNvGrpSpPr/>
              <p:nvPr/>
            </p:nvGrpSpPr>
            <p:grpSpPr>
              <a:xfrm rot="10800000">
                <a:off x="1968149" y="2271967"/>
                <a:ext cx="370124" cy="239352"/>
                <a:chOff x="5079367" y="3070356"/>
                <a:chExt cx="439256" cy="415735"/>
              </a:xfrm>
            </p:grpSpPr>
            <p:sp>
              <p:nvSpPr>
                <p:cNvPr id="42" name="Forme libre 41"/>
                <p:cNvSpPr/>
                <p:nvPr/>
              </p:nvSpPr>
              <p:spPr>
                <a:xfrm rot="10800000">
                  <a:off x="5142984" y="3289235"/>
                  <a:ext cx="290946" cy="196856"/>
                </a:xfrm>
                <a:custGeom>
                  <a:avLst/>
                  <a:gdLst>
                    <a:gd name="connsiteX0" fmla="*/ 0 w 290946"/>
                    <a:gd name="connsiteY0" fmla="*/ 469425 h 476760"/>
                    <a:gd name="connsiteX1" fmla="*/ 9780 w 290946"/>
                    <a:gd name="connsiteY1" fmla="*/ 107577 h 476760"/>
                    <a:gd name="connsiteX2" fmla="*/ 12225 w 290946"/>
                    <a:gd name="connsiteY2" fmla="*/ 70903 h 476760"/>
                    <a:gd name="connsiteX3" fmla="*/ 36674 w 290946"/>
                    <a:gd name="connsiteY3" fmla="*/ 46454 h 476760"/>
                    <a:gd name="connsiteX4" fmla="*/ 61123 w 290946"/>
                    <a:gd name="connsiteY4" fmla="*/ 19560 h 476760"/>
                    <a:gd name="connsiteX5" fmla="*/ 127136 w 290946"/>
                    <a:gd name="connsiteY5" fmla="*/ 0 h 476760"/>
                    <a:gd name="connsiteX6" fmla="*/ 166255 w 290946"/>
                    <a:gd name="connsiteY6" fmla="*/ 2445 h 476760"/>
                    <a:gd name="connsiteX7" fmla="*/ 207818 w 290946"/>
                    <a:gd name="connsiteY7" fmla="*/ 7335 h 476760"/>
                    <a:gd name="connsiteX8" fmla="*/ 237157 w 290946"/>
                    <a:gd name="connsiteY8" fmla="*/ 17115 h 476760"/>
                    <a:gd name="connsiteX9" fmla="*/ 266497 w 290946"/>
                    <a:gd name="connsiteY9" fmla="*/ 31784 h 476760"/>
                    <a:gd name="connsiteX10" fmla="*/ 283611 w 290946"/>
                    <a:gd name="connsiteY10" fmla="*/ 61123 h 476760"/>
                    <a:gd name="connsiteX11" fmla="*/ 290946 w 290946"/>
                    <a:gd name="connsiteY11" fmla="*/ 78238 h 476760"/>
                    <a:gd name="connsiteX12" fmla="*/ 288501 w 290946"/>
                    <a:gd name="connsiteY12" fmla="*/ 476760 h 476760"/>
                    <a:gd name="connsiteX13" fmla="*/ 259162 w 290946"/>
                    <a:gd name="connsiteY13" fmla="*/ 457200 h 476760"/>
                    <a:gd name="connsiteX14" fmla="*/ 242047 w 290946"/>
                    <a:gd name="connsiteY14" fmla="*/ 432751 h 476760"/>
                    <a:gd name="connsiteX15" fmla="*/ 205374 w 290946"/>
                    <a:gd name="connsiteY15" fmla="*/ 425416 h 476760"/>
                    <a:gd name="connsiteX16" fmla="*/ 156475 w 290946"/>
                    <a:gd name="connsiteY16" fmla="*/ 425416 h 476760"/>
                    <a:gd name="connsiteX17" fmla="*/ 122246 w 290946"/>
                    <a:gd name="connsiteY17" fmla="*/ 422971 h 476760"/>
                    <a:gd name="connsiteX18" fmla="*/ 70903 w 290946"/>
                    <a:gd name="connsiteY18" fmla="*/ 420527 h 476760"/>
                    <a:gd name="connsiteX19" fmla="*/ 48899 w 290946"/>
                    <a:gd name="connsiteY19" fmla="*/ 435196 h 476760"/>
                    <a:gd name="connsiteX20" fmla="*/ 0 w 290946"/>
                    <a:gd name="connsiteY20" fmla="*/ 469425 h 47676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</a:cxnLst>
                  <a:rect l="l" t="t" r="r" b="b"/>
                  <a:pathLst>
                    <a:path w="290946" h="476760">
                      <a:moveTo>
                        <a:pt x="0" y="469425"/>
                      </a:moveTo>
                      <a:lnTo>
                        <a:pt x="9780" y="107577"/>
                      </a:lnTo>
                      <a:lnTo>
                        <a:pt x="12225" y="70903"/>
                      </a:lnTo>
                      <a:lnTo>
                        <a:pt x="36674" y="46454"/>
                      </a:lnTo>
                      <a:lnTo>
                        <a:pt x="61123" y="19560"/>
                      </a:lnTo>
                      <a:lnTo>
                        <a:pt x="127136" y="0"/>
                      </a:lnTo>
                      <a:lnTo>
                        <a:pt x="166255" y="2445"/>
                      </a:lnTo>
                      <a:lnTo>
                        <a:pt x="207818" y="7335"/>
                      </a:lnTo>
                      <a:lnTo>
                        <a:pt x="237157" y="17115"/>
                      </a:lnTo>
                      <a:lnTo>
                        <a:pt x="266497" y="31784"/>
                      </a:lnTo>
                      <a:lnTo>
                        <a:pt x="283611" y="61123"/>
                      </a:lnTo>
                      <a:lnTo>
                        <a:pt x="290946" y="78238"/>
                      </a:lnTo>
                      <a:lnTo>
                        <a:pt x="288501" y="476760"/>
                      </a:lnTo>
                      <a:lnTo>
                        <a:pt x="259162" y="457200"/>
                      </a:lnTo>
                      <a:lnTo>
                        <a:pt x="242047" y="432751"/>
                      </a:lnTo>
                      <a:lnTo>
                        <a:pt x="205374" y="425416"/>
                      </a:lnTo>
                      <a:lnTo>
                        <a:pt x="156475" y="425416"/>
                      </a:lnTo>
                      <a:lnTo>
                        <a:pt x="122246" y="422971"/>
                      </a:lnTo>
                      <a:lnTo>
                        <a:pt x="70903" y="420527"/>
                      </a:lnTo>
                      <a:lnTo>
                        <a:pt x="48899" y="435196"/>
                      </a:lnTo>
                      <a:lnTo>
                        <a:pt x="0" y="469425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43" name="Forme libre 42"/>
                <p:cNvSpPr/>
                <p:nvPr/>
              </p:nvSpPr>
              <p:spPr>
                <a:xfrm rot="10800000">
                  <a:off x="5079367" y="3070356"/>
                  <a:ext cx="439256" cy="246291"/>
                </a:xfrm>
                <a:custGeom>
                  <a:avLst/>
                  <a:gdLst>
                    <a:gd name="connsiteX0" fmla="*/ 0 w 290946"/>
                    <a:gd name="connsiteY0" fmla="*/ 469425 h 476760"/>
                    <a:gd name="connsiteX1" fmla="*/ 9780 w 290946"/>
                    <a:gd name="connsiteY1" fmla="*/ 107577 h 476760"/>
                    <a:gd name="connsiteX2" fmla="*/ 12225 w 290946"/>
                    <a:gd name="connsiteY2" fmla="*/ 70903 h 476760"/>
                    <a:gd name="connsiteX3" fmla="*/ 36674 w 290946"/>
                    <a:gd name="connsiteY3" fmla="*/ 46454 h 476760"/>
                    <a:gd name="connsiteX4" fmla="*/ 61123 w 290946"/>
                    <a:gd name="connsiteY4" fmla="*/ 19560 h 476760"/>
                    <a:gd name="connsiteX5" fmla="*/ 127136 w 290946"/>
                    <a:gd name="connsiteY5" fmla="*/ 0 h 476760"/>
                    <a:gd name="connsiteX6" fmla="*/ 166255 w 290946"/>
                    <a:gd name="connsiteY6" fmla="*/ 2445 h 476760"/>
                    <a:gd name="connsiteX7" fmla="*/ 207818 w 290946"/>
                    <a:gd name="connsiteY7" fmla="*/ 7335 h 476760"/>
                    <a:gd name="connsiteX8" fmla="*/ 237157 w 290946"/>
                    <a:gd name="connsiteY8" fmla="*/ 17115 h 476760"/>
                    <a:gd name="connsiteX9" fmla="*/ 266497 w 290946"/>
                    <a:gd name="connsiteY9" fmla="*/ 31784 h 476760"/>
                    <a:gd name="connsiteX10" fmla="*/ 283611 w 290946"/>
                    <a:gd name="connsiteY10" fmla="*/ 61123 h 476760"/>
                    <a:gd name="connsiteX11" fmla="*/ 290946 w 290946"/>
                    <a:gd name="connsiteY11" fmla="*/ 78238 h 476760"/>
                    <a:gd name="connsiteX12" fmla="*/ 288501 w 290946"/>
                    <a:gd name="connsiteY12" fmla="*/ 476760 h 476760"/>
                    <a:gd name="connsiteX13" fmla="*/ 259162 w 290946"/>
                    <a:gd name="connsiteY13" fmla="*/ 457200 h 476760"/>
                    <a:gd name="connsiteX14" fmla="*/ 242047 w 290946"/>
                    <a:gd name="connsiteY14" fmla="*/ 432751 h 476760"/>
                    <a:gd name="connsiteX15" fmla="*/ 205374 w 290946"/>
                    <a:gd name="connsiteY15" fmla="*/ 425416 h 476760"/>
                    <a:gd name="connsiteX16" fmla="*/ 156475 w 290946"/>
                    <a:gd name="connsiteY16" fmla="*/ 425416 h 476760"/>
                    <a:gd name="connsiteX17" fmla="*/ 122246 w 290946"/>
                    <a:gd name="connsiteY17" fmla="*/ 422971 h 476760"/>
                    <a:gd name="connsiteX18" fmla="*/ 70903 w 290946"/>
                    <a:gd name="connsiteY18" fmla="*/ 420527 h 476760"/>
                    <a:gd name="connsiteX19" fmla="*/ 48899 w 290946"/>
                    <a:gd name="connsiteY19" fmla="*/ 435196 h 476760"/>
                    <a:gd name="connsiteX20" fmla="*/ 0 w 290946"/>
                    <a:gd name="connsiteY20" fmla="*/ 469425 h 476760"/>
                    <a:gd name="connsiteX0" fmla="*/ 990 w 291936"/>
                    <a:gd name="connsiteY0" fmla="*/ 469425 h 536495"/>
                    <a:gd name="connsiteX1" fmla="*/ 10770 w 291936"/>
                    <a:gd name="connsiteY1" fmla="*/ 107577 h 536495"/>
                    <a:gd name="connsiteX2" fmla="*/ 13215 w 291936"/>
                    <a:gd name="connsiteY2" fmla="*/ 70903 h 536495"/>
                    <a:gd name="connsiteX3" fmla="*/ 37664 w 291936"/>
                    <a:gd name="connsiteY3" fmla="*/ 46454 h 536495"/>
                    <a:gd name="connsiteX4" fmla="*/ 62113 w 291936"/>
                    <a:gd name="connsiteY4" fmla="*/ 19560 h 536495"/>
                    <a:gd name="connsiteX5" fmla="*/ 128126 w 291936"/>
                    <a:gd name="connsiteY5" fmla="*/ 0 h 536495"/>
                    <a:gd name="connsiteX6" fmla="*/ 167245 w 291936"/>
                    <a:gd name="connsiteY6" fmla="*/ 2445 h 536495"/>
                    <a:gd name="connsiteX7" fmla="*/ 208808 w 291936"/>
                    <a:gd name="connsiteY7" fmla="*/ 7335 h 536495"/>
                    <a:gd name="connsiteX8" fmla="*/ 238147 w 291936"/>
                    <a:gd name="connsiteY8" fmla="*/ 17115 h 536495"/>
                    <a:gd name="connsiteX9" fmla="*/ 267487 w 291936"/>
                    <a:gd name="connsiteY9" fmla="*/ 31784 h 536495"/>
                    <a:gd name="connsiteX10" fmla="*/ 284601 w 291936"/>
                    <a:gd name="connsiteY10" fmla="*/ 61123 h 536495"/>
                    <a:gd name="connsiteX11" fmla="*/ 291936 w 291936"/>
                    <a:gd name="connsiteY11" fmla="*/ 78238 h 536495"/>
                    <a:gd name="connsiteX12" fmla="*/ 289491 w 291936"/>
                    <a:gd name="connsiteY12" fmla="*/ 476760 h 536495"/>
                    <a:gd name="connsiteX13" fmla="*/ 260152 w 291936"/>
                    <a:gd name="connsiteY13" fmla="*/ 457200 h 536495"/>
                    <a:gd name="connsiteX14" fmla="*/ 243037 w 291936"/>
                    <a:gd name="connsiteY14" fmla="*/ 432751 h 536495"/>
                    <a:gd name="connsiteX15" fmla="*/ 206364 w 291936"/>
                    <a:gd name="connsiteY15" fmla="*/ 425416 h 536495"/>
                    <a:gd name="connsiteX16" fmla="*/ 157465 w 291936"/>
                    <a:gd name="connsiteY16" fmla="*/ 425416 h 536495"/>
                    <a:gd name="connsiteX17" fmla="*/ 123236 w 291936"/>
                    <a:gd name="connsiteY17" fmla="*/ 422971 h 536495"/>
                    <a:gd name="connsiteX18" fmla="*/ 71893 w 291936"/>
                    <a:gd name="connsiteY18" fmla="*/ 420527 h 536495"/>
                    <a:gd name="connsiteX19" fmla="*/ 49889 w 291936"/>
                    <a:gd name="connsiteY19" fmla="*/ 435196 h 536495"/>
                    <a:gd name="connsiteX20" fmla="*/ 0 w 291936"/>
                    <a:gd name="connsiteY20" fmla="*/ 536495 h 536495"/>
                    <a:gd name="connsiteX21" fmla="*/ 990 w 291936"/>
                    <a:gd name="connsiteY21" fmla="*/ 469425 h 536495"/>
                    <a:gd name="connsiteX0" fmla="*/ 990 w 291936"/>
                    <a:gd name="connsiteY0" fmla="*/ 469425 h 536495"/>
                    <a:gd name="connsiteX1" fmla="*/ 6533 w 291936"/>
                    <a:gd name="connsiteY1" fmla="*/ 99124 h 536495"/>
                    <a:gd name="connsiteX2" fmla="*/ 13215 w 291936"/>
                    <a:gd name="connsiteY2" fmla="*/ 70903 h 536495"/>
                    <a:gd name="connsiteX3" fmla="*/ 37664 w 291936"/>
                    <a:gd name="connsiteY3" fmla="*/ 46454 h 536495"/>
                    <a:gd name="connsiteX4" fmla="*/ 62113 w 291936"/>
                    <a:gd name="connsiteY4" fmla="*/ 19560 h 536495"/>
                    <a:gd name="connsiteX5" fmla="*/ 128126 w 291936"/>
                    <a:gd name="connsiteY5" fmla="*/ 0 h 536495"/>
                    <a:gd name="connsiteX6" fmla="*/ 167245 w 291936"/>
                    <a:gd name="connsiteY6" fmla="*/ 2445 h 536495"/>
                    <a:gd name="connsiteX7" fmla="*/ 208808 w 291936"/>
                    <a:gd name="connsiteY7" fmla="*/ 7335 h 536495"/>
                    <a:gd name="connsiteX8" fmla="*/ 238147 w 291936"/>
                    <a:gd name="connsiteY8" fmla="*/ 17115 h 536495"/>
                    <a:gd name="connsiteX9" fmla="*/ 267487 w 291936"/>
                    <a:gd name="connsiteY9" fmla="*/ 31784 h 536495"/>
                    <a:gd name="connsiteX10" fmla="*/ 284601 w 291936"/>
                    <a:gd name="connsiteY10" fmla="*/ 61123 h 536495"/>
                    <a:gd name="connsiteX11" fmla="*/ 291936 w 291936"/>
                    <a:gd name="connsiteY11" fmla="*/ 78238 h 536495"/>
                    <a:gd name="connsiteX12" fmla="*/ 289491 w 291936"/>
                    <a:gd name="connsiteY12" fmla="*/ 476760 h 536495"/>
                    <a:gd name="connsiteX13" fmla="*/ 260152 w 291936"/>
                    <a:gd name="connsiteY13" fmla="*/ 457200 h 536495"/>
                    <a:gd name="connsiteX14" fmla="*/ 243037 w 291936"/>
                    <a:gd name="connsiteY14" fmla="*/ 432751 h 536495"/>
                    <a:gd name="connsiteX15" fmla="*/ 206364 w 291936"/>
                    <a:gd name="connsiteY15" fmla="*/ 425416 h 536495"/>
                    <a:gd name="connsiteX16" fmla="*/ 157465 w 291936"/>
                    <a:gd name="connsiteY16" fmla="*/ 425416 h 536495"/>
                    <a:gd name="connsiteX17" fmla="*/ 123236 w 291936"/>
                    <a:gd name="connsiteY17" fmla="*/ 422971 h 536495"/>
                    <a:gd name="connsiteX18" fmla="*/ 71893 w 291936"/>
                    <a:gd name="connsiteY18" fmla="*/ 420527 h 536495"/>
                    <a:gd name="connsiteX19" fmla="*/ 49889 w 291936"/>
                    <a:gd name="connsiteY19" fmla="*/ 435196 h 536495"/>
                    <a:gd name="connsiteX20" fmla="*/ 0 w 291936"/>
                    <a:gd name="connsiteY20" fmla="*/ 536495 h 536495"/>
                    <a:gd name="connsiteX21" fmla="*/ 990 w 291936"/>
                    <a:gd name="connsiteY21" fmla="*/ 469425 h 536495"/>
                    <a:gd name="connsiteX0" fmla="*/ 0 w 293064"/>
                    <a:gd name="connsiteY0" fmla="*/ 469426 h 536495"/>
                    <a:gd name="connsiteX1" fmla="*/ 7661 w 293064"/>
                    <a:gd name="connsiteY1" fmla="*/ 99124 h 536495"/>
                    <a:gd name="connsiteX2" fmla="*/ 14343 w 293064"/>
                    <a:gd name="connsiteY2" fmla="*/ 70903 h 536495"/>
                    <a:gd name="connsiteX3" fmla="*/ 38792 w 293064"/>
                    <a:gd name="connsiteY3" fmla="*/ 46454 h 536495"/>
                    <a:gd name="connsiteX4" fmla="*/ 63241 w 293064"/>
                    <a:gd name="connsiteY4" fmla="*/ 19560 h 536495"/>
                    <a:gd name="connsiteX5" fmla="*/ 129254 w 293064"/>
                    <a:gd name="connsiteY5" fmla="*/ 0 h 536495"/>
                    <a:gd name="connsiteX6" fmla="*/ 168373 w 293064"/>
                    <a:gd name="connsiteY6" fmla="*/ 2445 h 536495"/>
                    <a:gd name="connsiteX7" fmla="*/ 209936 w 293064"/>
                    <a:gd name="connsiteY7" fmla="*/ 7335 h 536495"/>
                    <a:gd name="connsiteX8" fmla="*/ 239275 w 293064"/>
                    <a:gd name="connsiteY8" fmla="*/ 17115 h 536495"/>
                    <a:gd name="connsiteX9" fmla="*/ 268615 w 293064"/>
                    <a:gd name="connsiteY9" fmla="*/ 31784 h 536495"/>
                    <a:gd name="connsiteX10" fmla="*/ 285729 w 293064"/>
                    <a:gd name="connsiteY10" fmla="*/ 61123 h 536495"/>
                    <a:gd name="connsiteX11" fmla="*/ 293064 w 293064"/>
                    <a:gd name="connsiteY11" fmla="*/ 78238 h 536495"/>
                    <a:gd name="connsiteX12" fmla="*/ 290619 w 293064"/>
                    <a:gd name="connsiteY12" fmla="*/ 476760 h 536495"/>
                    <a:gd name="connsiteX13" fmla="*/ 261280 w 293064"/>
                    <a:gd name="connsiteY13" fmla="*/ 457200 h 536495"/>
                    <a:gd name="connsiteX14" fmla="*/ 244165 w 293064"/>
                    <a:gd name="connsiteY14" fmla="*/ 432751 h 536495"/>
                    <a:gd name="connsiteX15" fmla="*/ 207492 w 293064"/>
                    <a:gd name="connsiteY15" fmla="*/ 425416 h 536495"/>
                    <a:gd name="connsiteX16" fmla="*/ 158593 w 293064"/>
                    <a:gd name="connsiteY16" fmla="*/ 425416 h 536495"/>
                    <a:gd name="connsiteX17" fmla="*/ 124364 w 293064"/>
                    <a:gd name="connsiteY17" fmla="*/ 422971 h 536495"/>
                    <a:gd name="connsiteX18" fmla="*/ 73021 w 293064"/>
                    <a:gd name="connsiteY18" fmla="*/ 420527 h 536495"/>
                    <a:gd name="connsiteX19" fmla="*/ 51017 w 293064"/>
                    <a:gd name="connsiteY19" fmla="*/ 435196 h 536495"/>
                    <a:gd name="connsiteX20" fmla="*/ 1128 w 293064"/>
                    <a:gd name="connsiteY20" fmla="*/ 536495 h 536495"/>
                    <a:gd name="connsiteX21" fmla="*/ 0 w 293064"/>
                    <a:gd name="connsiteY21" fmla="*/ 469426 h 536495"/>
                    <a:gd name="connsiteX0" fmla="*/ 0 w 293064"/>
                    <a:gd name="connsiteY0" fmla="*/ 469426 h 536495"/>
                    <a:gd name="connsiteX1" fmla="*/ 7661 w 293064"/>
                    <a:gd name="connsiteY1" fmla="*/ 99124 h 536495"/>
                    <a:gd name="connsiteX2" fmla="*/ 14343 w 293064"/>
                    <a:gd name="connsiteY2" fmla="*/ 70903 h 536495"/>
                    <a:gd name="connsiteX3" fmla="*/ 38792 w 293064"/>
                    <a:gd name="connsiteY3" fmla="*/ 46454 h 536495"/>
                    <a:gd name="connsiteX4" fmla="*/ 63241 w 293064"/>
                    <a:gd name="connsiteY4" fmla="*/ 19560 h 536495"/>
                    <a:gd name="connsiteX5" fmla="*/ 129254 w 293064"/>
                    <a:gd name="connsiteY5" fmla="*/ 0 h 536495"/>
                    <a:gd name="connsiteX6" fmla="*/ 168373 w 293064"/>
                    <a:gd name="connsiteY6" fmla="*/ 2445 h 536495"/>
                    <a:gd name="connsiteX7" fmla="*/ 209936 w 293064"/>
                    <a:gd name="connsiteY7" fmla="*/ 7335 h 536495"/>
                    <a:gd name="connsiteX8" fmla="*/ 239275 w 293064"/>
                    <a:gd name="connsiteY8" fmla="*/ 17115 h 536495"/>
                    <a:gd name="connsiteX9" fmla="*/ 268615 w 293064"/>
                    <a:gd name="connsiteY9" fmla="*/ 31784 h 536495"/>
                    <a:gd name="connsiteX10" fmla="*/ 285729 w 293064"/>
                    <a:gd name="connsiteY10" fmla="*/ 61123 h 536495"/>
                    <a:gd name="connsiteX11" fmla="*/ 293064 w 293064"/>
                    <a:gd name="connsiteY11" fmla="*/ 78238 h 536495"/>
                    <a:gd name="connsiteX12" fmla="*/ 290619 w 293064"/>
                    <a:gd name="connsiteY12" fmla="*/ 476760 h 536495"/>
                    <a:gd name="connsiteX13" fmla="*/ 261280 w 293064"/>
                    <a:gd name="connsiteY13" fmla="*/ 457200 h 536495"/>
                    <a:gd name="connsiteX14" fmla="*/ 244165 w 293064"/>
                    <a:gd name="connsiteY14" fmla="*/ 432751 h 536495"/>
                    <a:gd name="connsiteX15" fmla="*/ 207492 w 293064"/>
                    <a:gd name="connsiteY15" fmla="*/ 425416 h 536495"/>
                    <a:gd name="connsiteX16" fmla="*/ 158593 w 293064"/>
                    <a:gd name="connsiteY16" fmla="*/ 425416 h 536495"/>
                    <a:gd name="connsiteX17" fmla="*/ 124364 w 293064"/>
                    <a:gd name="connsiteY17" fmla="*/ 422971 h 536495"/>
                    <a:gd name="connsiteX18" fmla="*/ 73021 w 293064"/>
                    <a:gd name="connsiteY18" fmla="*/ 420527 h 536495"/>
                    <a:gd name="connsiteX19" fmla="*/ 40425 w 293064"/>
                    <a:gd name="connsiteY19" fmla="*/ 477457 h 536495"/>
                    <a:gd name="connsiteX20" fmla="*/ 1128 w 293064"/>
                    <a:gd name="connsiteY20" fmla="*/ 536495 h 536495"/>
                    <a:gd name="connsiteX21" fmla="*/ 0 w 293064"/>
                    <a:gd name="connsiteY21" fmla="*/ 469426 h 536495"/>
                    <a:gd name="connsiteX0" fmla="*/ 0 w 293064"/>
                    <a:gd name="connsiteY0" fmla="*/ 483674 h 550743"/>
                    <a:gd name="connsiteX1" fmla="*/ 7661 w 293064"/>
                    <a:gd name="connsiteY1" fmla="*/ 113372 h 550743"/>
                    <a:gd name="connsiteX2" fmla="*/ 14343 w 293064"/>
                    <a:gd name="connsiteY2" fmla="*/ 85151 h 550743"/>
                    <a:gd name="connsiteX3" fmla="*/ 38792 w 293064"/>
                    <a:gd name="connsiteY3" fmla="*/ 60702 h 550743"/>
                    <a:gd name="connsiteX4" fmla="*/ 78069 w 293064"/>
                    <a:gd name="connsiteY4" fmla="*/ 0 h 550743"/>
                    <a:gd name="connsiteX5" fmla="*/ 129254 w 293064"/>
                    <a:gd name="connsiteY5" fmla="*/ 14248 h 550743"/>
                    <a:gd name="connsiteX6" fmla="*/ 168373 w 293064"/>
                    <a:gd name="connsiteY6" fmla="*/ 16693 h 550743"/>
                    <a:gd name="connsiteX7" fmla="*/ 209936 w 293064"/>
                    <a:gd name="connsiteY7" fmla="*/ 21583 h 550743"/>
                    <a:gd name="connsiteX8" fmla="*/ 239275 w 293064"/>
                    <a:gd name="connsiteY8" fmla="*/ 31363 h 550743"/>
                    <a:gd name="connsiteX9" fmla="*/ 268615 w 293064"/>
                    <a:gd name="connsiteY9" fmla="*/ 46032 h 550743"/>
                    <a:gd name="connsiteX10" fmla="*/ 285729 w 293064"/>
                    <a:gd name="connsiteY10" fmla="*/ 75371 h 550743"/>
                    <a:gd name="connsiteX11" fmla="*/ 293064 w 293064"/>
                    <a:gd name="connsiteY11" fmla="*/ 92486 h 550743"/>
                    <a:gd name="connsiteX12" fmla="*/ 290619 w 293064"/>
                    <a:gd name="connsiteY12" fmla="*/ 491008 h 550743"/>
                    <a:gd name="connsiteX13" fmla="*/ 261280 w 293064"/>
                    <a:gd name="connsiteY13" fmla="*/ 471448 h 550743"/>
                    <a:gd name="connsiteX14" fmla="*/ 244165 w 293064"/>
                    <a:gd name="connsiteY14" fmla="*/ 446999 h 550743"/>
                    <a:gd name="connsiteX15" fmla="*/ 207492 w 293064"/>
                    <a:gd name="connsiteY15" fmla="*/ 439664 h 550743"/>
                    <a:gd name="connsiteX16" fmla="*/ 158593 w 293064"/>
                    <a:gd name="connsiteY16" fmla="*/ 439664 h 550743"/>
                    <a:gd name="connsiteX17" fmla="*/ 124364 w 293064"/>
                    <a:gd name="connsiteY17" fmla="*/ 437219 h 550743"/>
                    <a:gd name="connsiteX18" fmla="*/ 73021 w 293064"/>
                    <a:gd name="connsiteY18" fmla="*/ 434775 h 550743"/>
                    <a:gd name="connsiteX19" fmla="*/ 40425 w 293064"/>
                    <a:gd name="connsiteY19" fmla="*/ 491705 h 550743"/>
                    <a:gd name="connsiteX20" fmla="*/ 1128 w 293064"/>
                    <a:gd name="connsiteY20" fmla="*/ 550743 h 550743"/>
                    <a:gd name="connsiteX21" fmla="*/ 0 w 293064"/>
                    <a:gd name="connsiteY21" fmla="*/ 483674 h 550743"/>
                    <a:gd name="connsiteX0" fmla="*/ 0 w 293064"/>
                    <a:gd name="connsiteY0" fmla="*/ 520140 h 587209"/>
                    <a:gd name="connsiteX1" fmla="*/ 7661 w 293064"/>
                    <a:gd name="connsiteY1" fmla="*/ 149838 h 587209"/>
                    <a:gd name="connsiteX2" fmla="*/ 14343 w 293064"/>
                    <a:gd name="connsiteY2" fmla="*/ 121617 h 587209"/>
                    <a:gd name="connsiteX3" fmla="*/ 38792 w 293064"/>
                    <a:gd name="connsiteY3" fmla="*/ 97168 h 587209"/>
                    <a:gd name="connsiteX4" fmla="*/ 78069 w 293064"/>
                    <a:gd name="connsiteY4" fmla="*/ 36466 h 587209"/>
                    <a:gd name="connsiteX5" fmla="*/ 129254 w 293064"/>
                    <a:gd name="connsiteY5" fmla="*/ 0 h 587209"/>
                    <a:gd name="connsiteX6" fmla="*/ 168373 w 293064"/>
                    <a:gd name="connsiteY6" fmla="*/ 53159 h 587209"/>
                    <a:gd name="connsiteX7" fmla="*/ 209936 w 293064"/>
                    <a:gd name="connsiteY7" fmla="*/ 58049 h 587209"/>
                    <a:gd name="connsiteX8" fmla="*/ 239275 w 293064"/>
                    <a:gd name="connsiteY8" fmla="*/ 67829 h 587209"/>
                    <a:gd name="connsiteX9" fmla="*/ 268615 w 293064"/>
                    <a:gd name="connsiteY9" fmla="*/ 82498 h 587209"/>
                    <a:gd name="connsiteX10" fmla="*/ 285729 w 293064"/>
                    <a:gd name="connsiteY10" fmla="*/ 111837 h 587209"/>
                    <a:gd name="connsiteX11" fmla="*/ 293064 w 293064"/>
                    <a:gd name="connsiteY11" fmla="*/ 128952 h 587209"/>
                    <a:gd name="connsiteX12" fmla="*/ 290619 w 293064"/>
                    <a:gd name="connsiteY12" fmla="*/ 527474 h 587209"/>
                    <a:gd name="connsiteX13" fmla="*/ 261280 w 293064"/>
                    <a:gd name="connsiteY13" fmla="*/ 507914 h 587209"/>
                    <a:gd name="connsiteX14" fmla="*/ 244165 w 293064"/>
                    <a:gd name="connsiteY14" fmla="*/ 483465 h 587209"/>
                    <a:gd name="connsiteX15" fmla="*/ 207492 w 293064"/>
                    <a:gd name="connsiteY15" fmla="*/ 476130 h 587209"/>
                    <a:gd name="connsiteX16" fmla="*/ 158593 w 293064"/>
                    <a:gd name="connsiteY16" fmla="*/ 476130 h 587209"/>
                    <a:gd name="connsiteX17" fmla="*/ 124364 w 293064"/>
                    <a:gd name="connsiteY17" fmla="*/ 473685 h 587209"/>
                    <a:gd name="connsiteX18" fmla="*/ 73021 w 293064"/>
                    <a:gd name="connsiteY18" fmla="*/ 471241 h 587209"/>
                    <a:gd name="connsiteX19" fmla="*/ 40425 w 293064"/>
                    <a:gd name="connsiteY19" fmla="*/ 528171 h 587209"/>
                    <a:gd name="connsiteX20" fmla="*/ 1128 w 293064"/>
                    <a:gd name="connsiteY20" fmla="*/ 587209 h 587209"/>
                    <a:gd name="connsiteX21" fmla="*/ 0 w 293064"/>
                    <a:gd name="connsiteY21" fmla="*/ 520140 h 587209"/>
                    <a:gd name="connsiteX0" fmla="*/ 0 w 293064"/>
                    <a:gd name="connsiteY0" fmla="*/ 520140 h 587209"/>
                    <a:gd name="connsiteX1" fmla="*/ 7661 w 293064"/>
                    <a:gd name="connsiteY1" fmla="*/ 149838 h 587209"/>
                    <a:gd name="connsiteX2" fmla="*/ 14343 w 293064"/>
                    <a:gd name="connsiteY2" fmla="*/ 121617 h 587209"/>
                    <a:gd name="connsiteX3" fmla="*/ 38792 w 293064"/>
                    <a:gd name="connsiteY3" fmla="*/ 97168 h 587209"/>
                    <a:gd name="connsiteX4" fmla="*/ 78069 w 293064"/>
                    <a:gd name="connsiteY4" fmla="*/ 36466 h 587209"/>
                    <a:gd name="connsiteX5" fmla="*/ 129254 w 293064"/>
                    <a:gd name="connsiteY5" fmla="*/ 0 h 587209"/>
                    <a:gd name="connsiteX6" fmla="*/ 168373 w 293064"/>
                    <a:gd name="connsiteY6" fmla="*/ 2446 h 587209"/>
                    <a:gd name="connsiteX7" fmla="*/ 209936 w 293064"/>
                    <a:gd name="connsiteY7" fmla="*/ 58049 h 587209"/>
                    <a:gd name="connsiteX8" fmla="*/ 239275 w 293064"/>
                    <a:gd name="connsiteY8" fmla="*/ 67829 h 587209"/>
                    <a:gd name="connsiteX9" fmla="*/ 268615 w 293064"/>
                    <a:gd name="connsiteY9" fmla="*/ 82498 h 587209"/>
                    <a:gd name="connsiteX10" fmla="*/ 285729 w 293064"/>
                    <a:gd name="connsiteY10" fmla="*/ 111837 h 587209"/>
                    <a:gd name="connsiteX11" fmla="*/ 293064 w 293064"/>
                    <a:gd name="connsiteY11" fmla="*/ 128952 h 587209"/>
                    <a:gd name="connsiteX12" fmla="*/ 290619 w 293064"/>
                    <a:gd name="connsiteY12" fmla="*/ 527474 h 587209"/>
                    <a:gd name="connsiteX13" fmla="*/ 261280 w 293064"/>
                    <a:gd name="connsiteY13" fmla="*/ 507914 h 587209"/>
                    <a:gd name="connsiteX14" fmla="*/ 244165 w 293064"/>
                    <a:gd name="connsiteY14" fmla="*/ 483465 h 587209"/>
                    <a:gd name="connsiteX15" fmla="*/ 207492 w 293064"/>
                    <a:gd name="connsiteY15" fmla="*/ 476130 h 587209"/>
                    <a:gd name="connsiteX16" fmla="*/ 158593 w 293064"/>
                    <a:gd name="connsiteY16" fmla="*/ 476130 h 587209"/>
                    <a:gd name="connsiteX17" fmla="*/ 124364 w 293064"/>
                    <a:gd name="connsiteY17" fmla="*/ 473685 h 587209"/>
                    <a:gd name="connsiteX18" fmla="*/ 73021 w 293064"/>
                    <a:gd name="connsiteY18" fmla="*/ 471241 h 587209"/>
                    <a:gd name="connsiteX19" fmla="*/ 40425 w 293064"/>
                    <a:gd name="connsiteY19" fmla="*/ 528171 h 587209"/>
                    <a:gd name="connsiteX20" fmla="*/ 1128 w 293064"/>
                    <a:gd name="connsiteY20" fmla="*/ 587209 h 587209"/>
                    <a:gd name="connsiteX21" fmla="*/ 0 w 293064"/>
                    <a:gd name="connsiteY21" fmla="*/ 520140 h 587209"/>
                    <a:gd name="connsiteX0" fmla="*/ 0 w 293064"/>
                    <a:gd name="connsiteY0" fmla="*/ 520140 h 587209"/>
                    <a:gd name="connsiteX1" fmla="*/ 7661 w 293064"/>
                    <a:gd name="connsiteY1" fmla="*/ 149838 h 587209"/>
                    <a:gd name="connsiteX2" fmla="*/ 14343 w 293064"/>
                    <a:gd name="connsiteY2" fmla="*/ 121617 h 587209"/>
                    <a:gd name="connsiteX3" fmla="*/ 38792 w 293064"/>
                    <a:gd name="connsiteY3" fmla="*/ 97168 h 587209"/>
                    <a:gd name="connsiteX4" fmla="*/ 78069 w 293064"/>
                    <a:gd name="connsiteY4" fmla="*/ 36466 h 587209"/>
                    <a:gd name="connsiteX5" fmla="*/ 129254 w 293064"/>
                    <a:gd name="connsiteY5" fmla="*/ 0 h 587209"/>
                    <a:gd name="connsiteX6" fmla="*/ 168373 w 293064"/>
                    <a:gd name="connsiteY6" fmla="*/ 2446 h 587209"/>
                    <a:gd name="connsiteX7" fmla="*/ 209936 w 293064"/>
                    <a:gd name="connsiteY7" fmla="*/ 58049 h 587209"/>
                    <a:gd name="connsiteX8" fmla="*/ 211373 w 293064"/>
                    <a:gd name="connsiteY8" fmla="*/ 21739 h 587209"/>
                    <a:gd name="connsiteX9" fmla="*/ 239275 w 293064"/>
                    <a:gd name="connsiteY9" fmla="*/ 67829 h 587209"/>
                    <a:gd name="connsiteX10" fmla="*/ 268615 w 293064"/>
                    <a:gd name="connsiteY10" fmla="*/ 82498 h 587209"/>
                    <a:gd name="connsiteX11" fmla="*/ 285729 w 293064"/>
                    <a:gd name="connsiteY11" fmla="*/ 111837 h 587209"/>
                    <a:gd name="connsiteX12" fmla="*/ 293064 w 293064"/>
                    <a:gd name="connsiteY12" fmla="*/ 128952 h 587209"/>
                    <a:gd name="connsiteX13" fmla="*/ 290619 w 293064"/>
                    <a:gd name="connsiteY13" fmla="*/ 527474 h 587209"/>
                    <a:gd name="connsiteX14" fmla="*/ 261280 w 293064"/>
                    <a:gd name="connsiteY14" fmla="*/ 507914 h 587209"/>
                    <a:gd name="connsiteX15" fmla="*/ 244165 w 293064"/>
                    <a:gd name="connsiteY15" fmla="*/ 483465 h 587209"/>
                    <a:gd name="connsiteX16" fmla="*/ 207492 w 293064"/>
                    <a:gd name="connsiteY16" fmla="*/ 476130 h 587209"/>
                    <a:gd name="connsiteX17" fmla="*/ 158593 w 293064"/>
                    <a:gd name="connsiteY17" fmla="*/ 476130 h 587209"/>
                    <a:gd name="connsiteX18" fmla="*/ 124364 w 293064"/>
                    <a:gd name="connsiteY18" fmla="*/ 473685 h 587209"/>
                    <a:gd name="connsiteX19" fmla="*/ 73021 w 293064"/>
                    <a:gd name="connsiteY19" fmla="*/ 471241 h 587209"/>
                    <a:gd name="connsiteX20" fmla="*/ 40425 w 293064"/>
                    <a:gd name="connsiteY20" fmla="*/ 528171 h 587209"/>
                    <a:gd name="connsiteX21" fmla="*/ 1128 w 293064"/>
                    <a:gd name="connsiteY21" fmla="*/ 587209 h 587209"/>
                    <a:gd name="connsiteX22" fmla="*/ 0 w 293064"/>
                    <a:gd name="connsiteY22" fmla="*/ 520140 h 587209"/>
                    <a:gd name="connsiteX0" fmla="*/ 0 w 293064"/>
                    <a:gd name="connsiteY0" fmla="*/ 520140 h 645805"/>
                    <a:gd name="connsiteX1" fmla="*/ 7661 w 293064"/>
                    <a:gd name="connsiteY1" fmla="*/ 149838 h 645805"/>
                    <a:gd name="connsiteX2" fmla="*/ 14343 w 293064"/>
                    <a:gd name="connsiteY2" fmla="*/ 121617 h 645805"/>
                    <a:gd name="connsiteX3" fmla="*/ 38792 w 293064"/>
                    <a:gd name="connsiteY3" fmla="*/ 97168 h 645805"/>
                    <a:gd name="connsiteX4" fmla="*/ 78069 w 293064"/>
                    <a:gd name="connsiteY4" fmla="*/ 36466 h 645805"/>
                    <a:gd name="connsiteX5" fmla="*/ 129254 w 293064"/>
                    <a:gd name="connsiteY5" fmla="*/ 0 h 645805"/>
                    <a:gd name="connsiteX6" fmla="*/ 168373 w 293064"/>
                    <a:gd name="connsiteY6" fmla="*/ 2446 h 645805"/>
                    <a:gd name="connsiteX7" fmla="*/ 209936 w 293064"/>
                    <a:gd name="connsiteY7" fmla="*/ 58049 h 645805"/>
                    <a:gd name="connsiteX8" fmla="*/ 211373 w 293064"/>
                    <a:gd name="connsiteY8" fmla="*/ 21739 h 645805"/>
                    <a:gd name="connsiteX9" fmla="*/ 239275 w 293064"/>
                    <a:gd name="connsiteY9" fmla="*/ 67829 h 645805"/>
                    <a:gd name="connsiteX10" fmla="*/ 268615 w 293064"/>
                    <a:gd name="connsiteY10" fmla="*/ 82498 h 645805"/>
                    <a:gd name="connsiteX11" fmla="*/ 285729 w 293064"/>
                    <a:gd name="connsiteY11" fmla="*/ 111837 h 645805"/>
                    <a:gd name="connsiteX12" fmla="*/ 293064 w 293064"/>
                    <a:gd name="connsiteY12" fmla="*/ 128952 h 645805"/>
                    <a:gd name="connsiteX13" fmla="*/ 284264 w 293064"/>
                    <a:gd name="connsiteY13" fmla="*/ 645805 h 645805"/>
                    <a:gd name="connsiteX14" fmla="*/ 261280 w 293064"/>
                    <a:gd name="connsiteY14" fmla="*/ 507914 h 645805"/>
                    <a:gd name="connsiteX15" fmla="*/ 244165 w 293064"/>
                    <a:gd name="connsiteY15" fmla="*/ 483465 h 645805"/>
                    <a:gd name="connsiteX16" fmla="*/ 207492 w 293064"/>
                    <a:gd name="connsiteY16" fmla="*/ 476130 h 645805"/>
                    <a:gd name="connsiteX17" fmla="*/ 158593 w 293064"/>
                    <a:gd name="connsiteY17" fmla="*/ 476130 h 645805"/>
                    <a:gd name="connsiteX18" fmla="*/ 124364 w 293064"/>
                    <a:gd name="connsiteY18" fmla="*/ 473685 h 645805"/>
                    <a:gd name="connsiteX19" fmla="*/ 73021 w 293064"/>
                    <a:gd name="connsiteY19" fmla="*/ 471241 h 645805"/>
                    <a:gd name="connsiteX20" fmla="*/ 40425 w 293064"/>
                    <a:gd name="connsiteY20" fmla="*/ 528171 h 645805"/>
                    <a:gd name="connsiteX21" fmla="*/ 1128 w 293064"/>
                    <a:gd name="connsiteY21" fmla="*/ 587209 h 645805"/>
                    <a:gd name="connsiteX22" fmla="*/ 0 w 293064"/>
                    <a:gd name="connsiteY22" fmla="*/ 520140 h 645805"/>
                    <a:gd name="connsiteX0" fmla="*/ 0 w 293064"/>
                    <a:gd name="connsiteY0" fmla="*/ 520140 h 645805"/>
                    <a:gd name="connsiteX1" fmla="*/ 7661 w 293064"/>
                    <a:gd name="connsiteY1" fmla="*/ 149838 h 645805"/>
                    <a:gd name="connsiteX2" fmla="*/ 14343 w 293064"/>
                    <a:gd name="connsiteY2" fmla="*/ 121617 h 645805"/>
                    <a:gd name="connsiteX3" fmla="*/ 38792 w 293064"/>
                    <a:gd name="connsiteY3" fmla="*/ 97168 h 645805"/>
                    <a:gd name="connsiteX4" fmla="*/ 78069 w 293064"/>
                    <a:gd name="connsiteY4" fmla="*/ 36466 h 645805"/>
                    <a:gd name="connsiteX5" fmla="*/ 129254 w 293064"/>
                    <a:gd name="connsiteY5" fmla="*/ 0 h 645805"/>
                    <a:gd name="connsiteX6" fmla="*/ 168373 w 293064"/>
                    <a:gd name="connsiteY6" fmla="*/ 2446 h 645805"/>
                    <a:gd name="connsiteX7" fmla="*/ 209936 w 293064"/>
                    <a:gd name="connsiteY7" fmla="*/ 58049 h 645805"/>
                    <a:gd name="connsiteX8" fmla="*/ 211373 w 293064"/>
                    <a:gd name="connsiteY8" fmla="*/ 21739 h 645805"/>
                    <a:gd name="connsiteX9" fmla="*/ 239275 w 293064"/>
                    <a:gd name="connsiteY9" fmla="*/ 67829 h 645805"/>
                    <a:gd name="connsiteX10" fmla="*/ 268615 w 293064"/>
                    <a:gd name="connsiteY10" fmla="*/ 82498 h 645805"/>
                    <a:gd name="connsiteX11" fmla="*/ 285729 w 293064"/>
                    <a:gd name="connsiteY11" fmla="*/ 111837 h 645805"/>
                    <a:gd name="connsiteX12" fmla="*/ 293064 w 293064"/>
                    <a:gd name="connsiteY12" fmla="*/ 128952 h 645805"/>
                    <a:gd name="connsiteX13" fmla="*/ 284264 w 293064"/>
                    <a:gd name="connsiteY13" fmla="*/ 645805 h 645805"/>
                    <a:gd name="connsiteX14" fmla="*/ 261280 w 293064"/>
                    <a:gd name="connsiteY14" fmla="*/ 541722 h 645805"/>
                    <a:gd name="connsiteX15" fmla="*/ 244165 w 293064"/>
                    <a:gd name="connsiteY15" fmla="*/ 483465 h 645805"/>
                    <a:gd name="connsiteX16" fmla="*/ 207492 w 293064"/>
                    <a:gd name="connsiteY16" fmla="*/ 476130 h 645805"/>
                    <a:gd name="connsiteX17" fmla="*/ 158593 w 293064"/>
                    <a:gd name="connsiteY17" fmla="*/ 476130 h 645805"/>
                    <a:gd name="connsiteX18" fmla="*/ 124364 w 293064"/>
                    <a:gd name="connsiteY18" fmla="*/ 473685 h 645805"/>
                    <a:gd name="connsiteX19" fmla="*/ 73021 w 293064"/>
                    <a:gd name="connsiteY19" fmla="*/ 471241 h 645805"/>
                    <a:gd name="connsiteX20" fmla="*/ 40425 w 293064"/>
                    <a:gd name="connsiteY20" fmla="*/ 528171 h 645805"/>
                    <a:gd name="connsiteX21" fmla="*/ 1128 w 293064"/>
                    <a:gd name="connsiteY21" fmla="*/ 587209 h 645805"/>
                    <a:gd name="connsiteX22" fmla="*/ 0 w 293064"/>
                    <a:gd name="connsiteY22" fmla="*/ 520140 h 645805"/>
                    <a:gd name="connsiteX0" fmla="*/ 0 w 293064"/>
                    <a:gd name="connsiteY0" fmla="*/ 520140 h 645805"/>
                    <a:gd name="connsiteX1" fmla="*/ 7661 w 293064"/>
                    <a:gd name="connsiteY1" fmla="*/ 149838 h 645805"/>
                    <a:gd name="connsiteX2" fmla="*/ 14343 w 293064"/>
                    <a:gd name="connsiteY2" fmla="*/ 121617 h 645805"/>
                    <a:gd name="connsiteX3" fmla="*/ 38792 w 293064"/>
                    <a:gd name="connsiteY3" fmla="*/ 97168 h 645805"/>
                    <a:gd name="connsiteX4" fmla="*/ 78069 w 293064"/>
                    <a:gd name="connsiteY4" fmla="*/ 36466 h 645805"/>
                    <a:gd name="connsiteX5" fmla="*/ 129254 w 293064"/>
                    <a:gd name="connsiteY5" fmla="*/ 0 h 645805"/>
                    <a:gd name="connsiteX6" fmla="*/ 168373 w 293064"/>
                    <a:gd name="connsiteY6" fmla="*/ 2446 h 645805"/>
                    <a:gd name="connsiteX7" fmla="*/ 209936 w 293064"/>
                    <a:gd name="connsiteY7" fmla="*/ 58049 h 645805"/>
                    <a:gd name="connsiteX8" fmla="*/ 211373 w 293064"/>
                    <a:gd name="connsiteY8" fmla="*/ 21739 h 645805"/>
                    <a:gd name="connsiteX9" fmla="*/ 239275 w 293064"/>
                    <a:gd name="connsiteY9" fmla="*/ 67829 h 645805"/>
                    <a:gd name="connsiteX10" fmla="*/ 268615 w 293064"/>
                    <a:gd name="connsiteY10" fmla="*/ 82498 h 645805"/>
                    <a:gd name="connsiteX11" fmla="*/ 285729 w 293064"/>
                    <a:gd name="connsiteY11" fmla="*/ 111837 h 645805"/>
                    <a:gd name="connsiteX12" fmla="*/ 293064 w 293064"/>
                    <a:gd name="connsiteY12" fmla="*/ 128952 h 645805"/>
                    <a:gd name="connsiteX13" fmla="*/ 284264 w 293064"/>
                    <a:gd name="connsiteY13" fmla="*/ 645805 h 645805"/>
                    <a:gd name="connsiteX14" fmla="*/ 261280 w 293064"/>
                    <a:gd name="connsiteY14" fmla="*/ 541722 h 645805"/>
                    <a:gd name="connsiteX15" fmla="*/ 231455 w 293064"/>
                    <a:gd name="connsiteY15" fmla="*/ 500368 h 645805"/>
                    <a:gd name="connsiteX16" fmla="*/ 207492 w 293064"/>
                    <a:gd name="connsiteY16" fmla="*/ 476130 h 645805"/>
                    <a:gd name="connsiteX17" fmla="*/ 158593 w 293064"/>
                    <a:gd name="connsiteY17" fmla="*/ 476130 h 645805"/>
                    <a:gd name="connsiteX18" fmla="*/ 124364 w 293064"/>
                    <a:gd name="connsiteY18" fmla="*/ 473685 h 645805"/>
                    <a:gd name="connsiteX19" fmla="*/ 73021 w 293064"/>
                    <a:gd name="connsiteY19" fmla="*/ 471241 h 645805"/>
                    <a:gd name="connsiteX20" fmla="*/ 40425 w 293064"/>
                    <a:gd name="connsiteY20" fmla="*/ 528171 h 645805"/>
                    <a:gd name="connsiteX21" fmla="*/ 1128 w 293064"/>
                    <a:gd name="connsiteY21" fmla="*/ 587209 h 645805"/>
                    <a:gd name="connsiteX22" fmla="*/ 0 w 293064"/>
                    <a:gd name="connsiteY22" fmla="*/ 520140 h 645805"/>
                    <a:gd name="connsiteX0" fmla="*/ 0 w 293064"/>
                    <a:gd name="connsiteY0" fmla="*/ 520140 h 645805"/>
                    <a:gd name="connsiteX1" fmla="*/ 7661 w 293064"/>
                    <a:gd name="connsiteY1" fmla="*/ 149838 h 645805"/>
                    <a:gd name="connsiteX2" fmla="*/ 14343 w 293064"/>
                    <a:gd name="connsiteY2" fmla="*/ 121617 h 645805"/>
                    <a:gd name="connsiteX3" fmla="*/ 38792 w 293064"/>
                    <a:gd name="connsiteY3" fmla="*/ 97168 h 645805"/>
                    <a:gd name="connsiteX4" fmla="*/ 78069 w 293064"/>
                    <a:gd name="connsiteY4" fmla="*/ 36466 h 645805"/>
                    <a:gd name="connsiteX5" fmla="*/ 129254 w 293064"/>
                    <a:gd name="connsiteY5" fmla="*/ 0 h 645805"/>
                    <a:gd name="connsiteX6" fmla="*/ 168373 w 293064"/>
                    <a:gd name="connsiteY6" fmla="*/ 2446 h 645805"/>
                    <a:gd name="connsiteX7" fmla="*/ 209936 w 293064"/>
                    <a:gd name="connsiteY7" fmla="*/ 58049 h 645805"/>
                    <a:gd name="connsiteX8" fmla="*/ 211373 w 293064"/>
                    <a:gd name="connsiteY8" fmla="*/ 21739 h 645805"/>
                    <a:gd name="connsiteX9" fmla="*/ 239275 w 293064"/>
                    <a:gd name="connsiteY9" fmla="*/ 67829 h 645805"/>
                    <a:gd name="connsiteX10" fmla="*/ 268615 w 293064"/>
                    <a:gd name="connsiteY10" fmla="*/ 82498 h 645805"/>
                    <a:gd name="connsiteX11" fmla="*/ 285729 w 293064"/>
                    <a:gd name="connsiteY11" fmla="*/ 111837 h 645805"/>
                    <a:gd name="connsiteX12" fmla="*/ 293064 w 293064"/>
                    <a:gd name="connsiteY12" fmla="*/ 128952 h 645805"/>
                    <a:gd name="connsiteX13" fmla="*/ 284264 w 293064"/>
                    <a:gd name="connsiteY13" fmla="*/ 645805 h 645805"/>
                    <a:gd name="connsiteX14" fmla="*/ 261280 w 293064"/>
                    <a:gd name="connsiteY14" fmla="*/ 541722 h 645805"/>
                    <a:gd name="connsiteX15" fmla="*/ 231455 w 293064"/>
                    <a:gd name="connsiteY15" fmla="*/ 500368 h 645805"/>
                    <a:gd name="connsiteX16" fmla="*/ 201137 w 293064"/>
                    <a:gd name="connsiteY16" fmla="*/ 476130 h 645805"/>
                    <a:gd name="connsiteX17" fmla="*/ 158593 w 293064"/>
                    <a:gd name="connsiteY17" fmla="*/ 476130 h 645805"/>
                    <a:gd name="connsiteX18" fmla="*/ 124364 w 293064"/>
                    <a:gd name="connsiteY18" fmla="*/ 473685 h 645805"/>
                    <a:gd name="connsiteX19" fmla="*/ 73021 w 293064"/>
                    <a:gd name="connsiteY19" fmla="*/ 471241 h 645805"/>
                    <a:gd name="connsiteX20" fmla="*/ 40425 w 293064"/>
                    <a:gd name="connsiteY20" fmla="*/ 528171 h 645805"/>
                    <a:gd name="connsiteX21" fmla="*/ 1128 w 293064"/>
                    <a:gd name="connsiteY21" fmla="*/ 587209 h 645805"/>
                    <a:gd name="connsiteX22" fmla="*/ 0 w 293064"/>
                    <a:gd name="connsiteY22" fmla="*/ 520140 h 645805"/>
                    <a:gd name="connsiteX0" fmla="*/ 0 w 293064"/>
                    <a:gd name="connsiteY0" fmla="*/ 520140 h 645805"/>
                    <a:gd name="connsiteX1" fmla="*/ 7661 w 293064"/>
                    <a:gd name="connsiteY1" fmla="*/ 149838 h 645805"/>
                    <a:gd name="connsiteX2" fmla="*/ 14343 w 293064"/>
                    <a:gd name="connsiteY2" fmla="*/ 121617 h 645805"/>
                    <a:gd name="connsiteX3" fmla="*/ 38792 w 293064"/>
                    <a:gd name="connsiteY3" fmla="*/ 97168 h 645805"/>
                    <a:gd name="connsiteX4" fmla="*/ 78069 w 293064"/>
                    <a:gd name="connsiteY4" fmla="*/ 36466 h 645805"/>
                    <a:gd name="connsiteX5" fmla="*/ 129254 w 293064"/>
                    <a:gd name="connsiteY5" fmla="*/ 0 h 645805"/>
                    <a:gd name="connsiteX6" fmla="*/ 168373 w 293064"/>
                    <a:gd name="connsiteY6" fmla="*/ 2446 h 645805"/>
                    <a:gd name="connsiteX7" fmla="*/ 209936 w 293064"/>
                    <a:gd name="connsiteY7" fmla="*/ 58049 h 645805"/>
                    <a:gd name="connsiteX8" fmla="*/ 211373 w 293064"/>
                    <a:gd name="connsiteY8" fmla="*/ 21739 h 645805"/>
                    <a:gd name="connsiteX9" fmla="*/ 239275 w 293064"/>
                    <a:gd name="connsiteY9" fmla="*/ 67829 h 645805"/>
                    <a:gd name="connsiteX10" fmla="*/ 268615 w 293064"/>
                    <a:gd name="connsiteY10" fmla="*/ 82498 h 645805"/>
                    <a:gd name="connsiteX11" fmla="*/ 285729 w 293064"/>
                    <a:gd name="connsiteY11" fmla="*/ 111837 h 645805"/>
                    <a:gd name="connsiteX12" fmla="*/ 293064 w 293064"/>
                    <a:gd name="connsiteY12" fmla="*/ 128952 h 645805"/>
                    <a:gd name="connsiteX13" fmla="*/ 284264 w 293064"/>
                    <a:gd name="connsiteY13" fmla="*/ 645805 h 645805"/>
                    <a:gd name="connsiteX14" fmla="*/ 261280 w 293064"/>
                    <a:gd name="connsiteY14" fmla="*/ 541722 h 645805"/>
                    <a:gd name="connsiteX15" fmla="*/ 231455 w 293064"/>
                    <a:gd name="connsiteY15" fmla="*/ 500368 h 645805"/>
                    <a:gd name="connsiteX16" fmla="*/ 201137 w 293064"/>
                    <a:gd name="connsiteY16" fmla="*/ 476130 h 645805"/>
                    <a:gd name="connsiteX17" fmla="*/ 156475 w 293064"/>
                    <a:gd name="connsiteY17" fmla="*/ 442321 h 645805"/>
                    <a:gd name="connsiteX18" fmla="*/ 124364 w 293064"/>
                    <a:gd name="connsiteY18" fmla="*/ 473685 h 645805"/>
                    <a:gd name="connsiteX19" fmla="*/ 73021 w 293064"/>
                    <a:gd name="connsiteY19" fmla="*/ 471241 h 645805"/>
                    <a:gd name="connsiteX20" fmla="*/ 40425 w 293064"/>
                    <a:gd name="connsiteY20" fmla="*/ 528171 h 645805"/>
                    <a:gd name="connsiteX21" fmla="*/ 1128 w 293064"/>
                    <a:gd name="connsiteY21" fmla="*/ 587209 h 645805"/>
                    <a:gd name="connsiteX22" fmla="*/ 0 w 293064"/>
                    <a:gd name="connsiteY22" fmla="*/ 520140 h 645805"/>
                    <a:gd name="connsiteX0" fmla="*/ 0 w 293064"/>
                    <a:gd name="connsiteY0" fmla="*/ 520140 h 645805"/>
                    <a:gd name="connsiteX1" fmla="*/ 7661 w 293064"/>
                    <a:gd name="connsiteY1" fmla="*/ 149838 h 645805"/>
                    <a:gd name="connsiteX2" fmla="*/ 14343 w 293064"/>
                    <a:gd name="connsiteY2" fmla="*/ 121617 h 645805"/>
                    <a:gd name="connsiteX3" fmla="*/ 38792 w 293064"/>
                    <a:gd name="connsiteY3" fmla="*/ 97168 h 645805"/>
                    <a:gd name="connsiteX4" fmla="*/ 78069 w 293064"/>
                    <a:gd name="connsiteY4" fmla="*/ 36466 h 645805"/>
                    <a:gd name="connsiteX5" fmla="*/ 129254 w 293064"/>
                    <a:gd name="connsiteY5" fmla="*/ 0 h 645805"/>
                    <a:gd name="connsiteX6" fmla="*/ 168373 w 293064"/>
                    <a:gd name="connsiteY6" fmla="*/ 2446 h 645805"/>
                    <a:gd name="connsiteX7" fmla="*/ 209936 w 293064"/>
                    <a:gd name="connsiteY7" fmla="*/ 58049 h 645805"/>
                    <a:gd name="connsiteX8" fmla="*/ 211373 w 293064"/>
                    <a:gd name="connsiteY8" fmla="*/ 21739 h 645805"/>
                    <a:gd name="connsiteX9" fmla="*/ 239275 w 293064"/>
                    <a:gd name="connsiteY9" fmla="*/ 67829 h 645805"/>
                    <a:gd name="connsiteX10" fmla="*/ 268615 w 293064"/>
                    <a:gd name="connsiteY10" fmla="*/ 82498 h 645805"/>
                    <a:gd name="connsiteX11" fmla="*/ 285729 w 293064"/>
                    <a:gd name="connsiteY11" fmla="*/ 111837 h 645805"/>
                    <a:gd name="connsiteX12" fmla="*/ 293064 w 293064"/>
                    <a:gd name="connsiteY12" fmla="*/ 128952 h 645805"/>
                    <a:gd name="connsiteX13" fmla="*/ 284264 w 293064"/>
                    <a:gd name="connsiteY13" fmla="*/ 645805 h 645805"/>
                    <a:gd name="connsiteX14" fmla="*/ 261280 w 293064"/>
                    <a:gd name="connsiteY14" fmla="*/ 541722 h 645805"/>
                    <a:gd name="connsiteX15" fmla="*/ 231455 w 293064"/>
                    <a:gd name="connsiteY15" fmla="*/ 500368 h 645805"/>
                    <a:gd name="connsiteX16" fmla="*/ 201137 w 293064"/>
                    <a:gd name="connsiteY16" fmla="*/ 476130 h 645805"/>
                    <a:gd name="connsiteX17" fmla="*/ 156475 w 293064"/>
                    <a:gd name="connsiteY17" fmla="*/ 442321 h 645805"/>
                    <a:gd name="connsiteX18" fmla="*/ 124364 w 293064"/>
                    <a:gd name="connsiteY18" fmla="*/ 439877 h 645805"/>
                    <a:gd name="connsiteX19" fmla="*/ 73021 w 293064"/>
                    <a:gd name="connsiteY19" fmla="*/ 471241 h 645805"/>
                    <a:gd name="connsiteX20" fmla="*/ 40425 w 293064"/>
                    <a:gd name="connsiteY20" fmla="*/ 528171 h 645805"/>
                    <a:gd name="connsiteX21" fmla="*/ 1128 w 293064"/>
                    <a:gd name="connsiteY21" fmla="*/ 587209 h 645805"/>
                    <a:gd name="connsiteX22" fmla="*/ 0 w 293064"/>
                    <a:gd name="connsiteY22" fmla="*/ 520140 h 645805"/>
                    <a:gd name="connsiteX0" fmla="*/ 0 w 293064"/>
                    <a:gd name="connsiteY0" fmla="*/ 520140 h 645805"/>
                    <a:gd name="connsiteX1" fmla="*/ 7661 w 293064"/>
                    <a:gd name="connsiteY1" fmla="*/ 149838 h 645805"/>
                    <a:gd name="connsiteX2" fmla="*/ 14343 w 293064"/>
                    <a:gd name="connsiteY2" fmla="*/ 121617 h 645805"/>
                    <a:gd name="connsiteX3" fmla="*/ 38792 w 293064"/>
                    <a:gd name="connsiteY3" fmla="*/ 97168 h 645805"/>
                    <a:gd name="connsiteX4" fmla="*/ 78069 w 293064"/>
                    <a:gd name="connsiteY4" fmla="*/ 36466 h 645805"/>
                    <a:gd name="connsiteX5" fmla="*/ 129254 w 293064"/>
                    <a:gd name="connsiteY5" fmla="*/ 0 h 645805"/>
                    <a:gd name="connsiteX6" fmla="*/ 168373 w 293064"/>
                    <a:gd name="connsiteY6" fmla="*/ 2446 h 645805"/>
                    <a:gd name="connsiteX7" fmla="*/ 211373 w 293064"/>
                    <a:gd name="connsiteY7" fmla="*/ 21739 h 645805"/>
                    <a:gd name="connsiteX8" fmla="*/ 239275 w 293064"/>
                    <a:gd name="connsiteY8" fmla="*/ 67829 h 645805"/>
                    <a:gd name="connsiteX9" fmla="*/ 268615 w 293064"/>
                    <a:gd name="connsiteY9" fmla="*/ 82498 h 645805"/>
                    <a:gd name="connsiteX10" fmla="*/ 285729 w 293064"/>
                    <a:gd name="connsiteY10" fmla="*/ 111837 h 645805"/>
                    <a:gd name="connsiteX11" fmla="*/ 293064 w 293064"/>
                    <a:gd name="connsiteY11" fmla="*/ 128952 h 645805"/>
                    <a:gd name="connsiteX12" fmla="*/ 284264 w 293064"/>
                    <a:gd name="connsiteY12" fmla="*/ 645805 h 645805"/>
                    <a:gd name="connsiteX13" fmla="*/ 261280 w 293064"/>
                    <a:gd name="connsiteY13" fmla="*/ 541722 h 645805"/>
                    <a:gd name="connsiteX14" fmla="*/ 231455 w 293064"/>
                    <a:gd name="connsiteY14" fmla="*/ 500368 h 645805"/>
                    <a:gd name="connsiteX15" fmla="*/ 201137 w 293064"/>
                    <a:gd name="connsiteY15" fmla="*/ 476130 h 645805"/>
                    <a:gd name="connsiteX16" fmla="*/ 156475 w 293064"/>
                    <a:gd name="connsiteY16" fmla="*/ 442321 h 645805"/>
                    <a:gd name="connsiteX17" fmla="*/ 124364 w 293064"/>
                    <a:gd name="connsiteY17" fmla="*/ 439877 h 645805"/>
                    <a:gd name="connsiteX18" fmla="*/ 73021 w 293064"/>
                    <a:gd name="connsiteY18" fmla="*/ 471241 h 645805"/>
                    <a:gd name="connsiteX19" fmla="*/ 40425 w 293064"/>
                    <a:gd name="connsiteY19" fmla="*/ 528171 h 645805"/>
                    <a:gd name="connsiteX20" fmla="*/ 1128 w 293064"/>
                    <a:gd name="connsiteY20" fmla="*/ 587209 h 645805"/>
                    <a:gd name="connsiteX21" fmla="*/ 0 w 293064"/>
                    <a:gd name="connsiteY21" fmla="*/ 520140 h 645805"/>
                    <a:gd name="connsiteX0" fmla="*/ 0 w 293064"/>
                    <a:gd name="connsiteY0" fmla="*/ 520140 h 645805"/>
                    <a:gd name="connsiteX1" fmla="*/ 7661 w 293064"/>
                    <a:gd name="connsiteY1" fmla="*/ 149838 h 645805"/>
                    <a:gd name="connsiteX2" fmla="*/ 14343 w 293064"/>
                    <a:gd name="connsiteY2" fmla="*/ 121617 h 645805"/>
                    <a:gd name="connsiteX3" fmla="*/ 38792 w 293064"/>
                    <a:gd name="connsiteY3" fmla="*/ 97168 h 645805"/>
                    <a:gd name="connsiteX4" fmla="*/ 78069 w 293064"/>
                    <a:gd name="connsiteY4" fmla="*/ 36466 h 645805"/>
                    <a:gd name="connsiteX5" fmla="*/ 129254 w 293064"/>
                    <a:gd name="connsiteY5" fmla="*/ 0 h 645805"/>
                    <a:gd name="connsiteX6" fmla="*/ 168373 w 293064"/>
                    <a:gd name="connsiteY6" fmla="*/ 2446 h 645805"/>
                    <a:gd name="connsiteX7" fmla="*/ 211373 w 293064"/>
                    <a:gd name="connsiteY7" fmla="*/ 21739 h 645805"/>
                    <a:gd name="connsiteX8" fmla="*/ 239275 w 293064"/>
                    <a:gd name="connsiteY8" fmla="*/ 42471 h 645805"/>
                    <a:gd name="connsiteX9" fmla="*/ 268615 w 293064"/>
                    <a:gd name="connsiteY9" fmla="*/ 82498 h 645805"/>
                    <a:gd name="connsiteX10" fmla="*/ 285729 w 293064"/>
                    <a:gd name="connsiteY10" fmla="*/ 111837 h 645805"/>
                    <a:gd name="connsiteX11" fmla="*/ 293064 w 293064"/>
                    <a:gd name="connsiteY11" fmla="*/ 128952 h 645805"/>
                    <a:gd name="connsiteX12" fmla="*/ 284264 w 293064"/>
                    <a:gd name="connsiteY12" fmla="*/ 645805 h 645805"/>
                    <a:gd name="connsiteX13" fmla="*/ 261280 w 293064"/>
                    <a:gd name="connsiteY13" fmla="*/ 541722 h 645805"/>
                    <a:gd name="connsiteX14" fmla="*/ 231455 w 293064"/>
                    <a:gd name="connsiteY14" fmla="*/ 500368 h 645805"/>
                    <a:gd name="connsiteX15" fmla="*/ 201137 w 293064"/>
                    <a:gd name="connsiteY15" fmla="*/ 476130 h 645805"/>
                    <a:gd name="connsiteX16" fmla="*/ 156475 w 293064"/>
                    <a:gd name="connsiteY16" fmla="*/ 442321 h 645805"/>
                    <a:gd name="connsiteX17" fmla="*/ 124364 w 293064"/>
                    <a:gd name="connsiteY17" fmla="*/ 439877 h 645805"/>
                    <a:gd name="connsiteX18" fmla="*/ 73021 w 293064"/>
                    <a:gd name="connsiteY18" fmla="*/ 471241 h 645805"/>
                    <a:gd name="connsiteX19" fmla="*/ 40425 w 293064"/>
                    <a:gd name="connsiteY19" fmla="*/ 528171 h 645805"/>
                    <a:gd name="connsiteX20" fmla="*/ 1128 w 293064"/>
                    <a:gd name="connsiteY20" fmla="*/ 587209 h 645805"/>
                    <a:gd name="connsiteX21" fmla="*/ 0 w 293064"/>
                    <a:gd name="connsiteY21" fmla="*/ 520140 h 645805"/>
                    <a:gd name="connsiteX0" fmla="*/ 0 w 293064"/>
                    <a:gd name="connsiteY0" fmla="*/ 520140 h 637353"/>
                    <a:gd name="connsiteX1" fmla="*/ 7661 w 293064"/>
                    <a:gd name="connsiteY1" fmla="*/ 149838 h 637353"/>
                    <a:gd name="connsiteX2" fmla="*/ 14343 w 293064"/>
                    <a:gd name="connsiteY2" fmla="*/ 121617 h 637353"/>
                    <a:gd name="connsiteX3" fmla="*/ 38792 w 293064"/>
                    <a:gd name="connsiteY3" fmla="*/ 97168 h 637353"/>
                    <a:gd name="connsiteX4" fmla="*/ 78069 w 293064"/>
                    <a:gd name="connsiteY4" fmla="*/ 36466 h 637353"/>
                    <a:gd name="connsiteX5" fmla="*/ 129254 w 293064"/>
                    <a:gd name="connsiteY5" fmla="*/ 0 h 637353"/>
                    <a:gd name="connsiteX6" fmla="*/ 168373 w 293064"/>
                    <a:gd name="connsiteY6" fmla="*/ 2446 h 637353"/>
                    <a:gd name="connsiteX7" fmla="*/ 211373 w 293064"/>
                    <a:gd name="connsiteY7" fmla="*/ 21739 h 637353"/>
                    <a:gd name="connsiteX8" fmla="*/ 239275 w 293064"/>
                    <a:gd name="connsiteY8" fmla="*/ 42471 h 637353"/>
                    <a:gd name="connsiteX9" fmla="*/ 268615 w 293064"/>
                    <a:gd name="connsiteY9" fmla="*/ 82498 h 637353"/>
                    <a:gd name="connsiteX10" fmla="*/ 285729 w 293064"/>
                    <a:gd name="connsiteY10" fmla="*/ 111837 h 637353"/>
                    <a:gd name="connsiteX11" fmla="*/ 293064 w 293064"/>
                    <a:gd name="connsiteY11" fmla="*/ 128952 h 637353"/>
                    <a:gd name="connsiteX12" fmla="*/ 290619 w 293064"/>
                    <a:gd name="connsiteY12" fmla="*/ 637353 h 637353"/>
                    <a:gd name="connsiteX13" fmla="*/ 261280 w 293064"/>
                    <a:gd name="connsiteY13" fmla="*/ 541722 h 637353"/>
                    <a:gd name="connsiteX14" fmla="*/ 231455 w 293064"/>
                    <a:gd name="connsiteY14" fmla="*/ 500368 h 637353"/>
                    <a:gd name="connsiteX15" fmla="*/ 201137 w 293064"/>
                    <a:gd name="connsiteY15" fmla="*/ 476130 h 637353"/>
                    <a:gd name="connsiteX16" fmla="*/ 156475 w 293064"/>
                    <a:gd name="connsiteY16" fmla="*/ 442321 h 637353"/>
                    <a:gd name="connsiteX17" fmla="*/ 124364 w 293064"/>
                    <a:gd name="connsiteY17" fmla="*/ 439877 h 637353"/>
                    <a:gd name="connsiteX18" fmla="*/ 73021 w 293064"/>
                    <a:gd name="connsiteY18" fmla="*/ 471241 h 637353"/>
                    <a:gd name="connsiteX19" fmla="*/ 40425 w 293064"/>
                    <a:gd name="connsiteY19" fmla="*/ 528171 h 637353"/>
                    <a:gd name="connsiteX20" fmla="*/ 1128 w 293064"/>
                    <a:gd name="connsiteY20" fmla="*/ 587209 h 637353"/>
                    <a:gd name="connsiteX21" fmla="*/ 0 w 293064"/>
                    <a:gd name="connsiteY21" fmla="*/ 520140 h 63735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</a:cxnLst>
                  <a:rect l="l" t="t" r="r" b="b"/>
                  <a:pathLst>
                    <a:path w="293064" h="637353">
                      <a:moveTo>
                        <a:pt x="0" y="520140"/>
                      </a:moveTo>
                      <a:cubicBezTo>
                        <a:pt x="1848" y="396706"/>
                        <a:pt x="5813" y="273272"/>
                        <a:pt x="7661" y="149838"/>
                      </a:cubicBezTo>
                      <a:lnTo>
                        <a:pt x="14343" y="121617"/>
                      </a:lnTo>
                      <a:lnTo>
                        <a:pt x="38792" y="97168"/>
                      </a:lnTo>
                      <a:lnTo>
                        <a:pt x="78069" y="36466"/>
                      </a:lnTo>
                      <a:lnTo>
                        <a:pt x="129254" y="0"/>
                      </a:lnTo>
                      <a:lnTo>
                        <a:pt x="168373" y="2446"/>
                      </a:lnTo>
                      <a:lnTo>
                        <a:pt x="211373" y="21739"/>
                      </a:lnTo>
                      <a:lnTo>
                        <a:pt x="239275" y="42471"/>
                      </a:lnTo>
                      <a:lnTo>
                        <a:pt x="268615" y="82498"/>
                      </a:lnTo>
                      <a:lnTo>
                        <a:pt x="285729" y="111837"/>
                      </a:lnTo>
                      <a:lnTo>
                        <a:pt x="293064" y="128952"/>
                      </a:lnTo>
                      <a:lnTo>
                        <a:pt x="290619" y="637353"/>
                      </a:lnTo>
                      <a:lnTo>
                        <a:pt x="261280" y="541722"/>
                      </a:lnTo>
                      <a:lnTo>
                        <a:pt x="231455" y="500368"/>
                      </a:lnTo>
                      <a:lnTo>
                        <a:pt x="201137" y="476130"/>
                      </a:lnTo>
                      <a:lnTo>
                        <a:pt x="156475" y="442321"/>
                      </a:lnTo>
                      <a:lnTo>
                        <a:pt x="124364" y="439877"/>
                      </a:lnTo>
                      <a:lnTo>
                        <a:pt x="73021" y="471241"/>
                      </a:lnTo>
                      <a:lnTo>
                        <a:pt x="40425" y="528171"/>
                      </a:lnTo>
                      <a:cubicBezTo>
                        <a:pt x="28786" y="542026"/>
                        <a:pt x="12767" y="573354"/>
                        <a:pt x="1128" y="587209"/>
                      </a:cubicBezTo>
                      <a:lnTo>
                        <a:pt x="0" y="520140"/>
                      </a:lnTo>
                      <a:close/>
                    </a:path>
                  </a:pathLst>
                </a:custGeom>
                <a:solidFill>
                  <a:srgbClr val="E2292D"/>
                </a:solidFill>
                <a:ln w="9525" cap="flat" cmpd="sng" algn="ctr">
                  <a:solidFill>
                    <a:srgbClr val="F2F2F2">
                      <a:shade val="50000"/>
                    </a:srgbClr>
                  </a:solidFill>
                  <a:prstDash val="solid"/>
                </a:ln>
                <a:effectLst/>
              </p:spPr>
              <p:txBody>
                <a:bodyPr rtlCol="0" anchor="ctr"/>
                <a:lstStyle/>
                <a:p>
                  <a:pPr marL="0" marR="0" lvl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900" b="0" i="0" u="none" strike="noStrike" kern="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cxnSp>
              <p:nvCxnSpPr>
                <p:cNvPr id="44" name="Connecteur droit 43"/>
                <p:cNvCxnSpPr/>
                <p:nvPr/>
              </p:nvCxnSpPr>
              <p:spPr>
                <a:xfrm rot="10800000" flipH="1">
                  <a:off x="5410432" y="3136782"/>
                  <a:ext cx="9779" cy="1694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45" name="Connecteur droit 44"/>
                <p:cNvCxnSpPr/>
                <p:nvPr/>
              </p:nvCxnSpPr>
              <p:spPr>
                <a:xfrm rot="10800000" flipH="1">
                  <a:off x="5159607" y="3136782"/>
                  <a:ext cx="9779" cy="1694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46" name="Connecteur droit 45"/>
                <p:cNvCxnSpPr/>
                <p:nvPr/>
              </p:nvCxnSpPr>
              <p:spPr>
                <a:xfrm rot="10800000" flipH="1">
                  <a:off x="5245332" y="3152657"/>
                  <a:ext cx="9779" cy="1694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47" name="Connecteur droit 46"/>
                <p:cNvCxnSpPr/>
                <p:nvPr/>
              </p:nvCxnSpPr>
              <p:spPr>
                <a:xfrm rot="10800000" flipH="1">
                  <a:off x="5334232" y="3139957"/>
                  <a:ext cx="9779" cy="1694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  <p:cxnSp>
              <p:nvCxnSpPr>
                <p:cNvPr id="48" name="Connecteur droit 47"/>
                <p:cNvCxnSpPr/>
                <p:nvPr/>
              </p:nvCxnSpPr>
              <p:spPr>
                <a:xfrm rot="10800000" flipH="1">
                  <a:off x="5477107" y="3114557"/>
                  <a:ext cx="9779" cy="169400"/>
                </a:xfrm>
                <a:prstGeom prst="line">
                  <a:avLst/>
                </a:prstGeom>
                <a:noFill/>
                <a:ln w="9525" cap="flat" cmpd="sng" algn="ctr">
                  <a:solidFill>
                    <a:sysClr val="window" lastClr="FFFFFF">
                      <a:lumMod val="65000"/>
                    </a:sysClr>
                  </a:solidFill>
                  <a:prstDash val="solid"/>
                </a:ln>
                <a:effectLst/>
              </p:spPr>
            </p:cxnSp>
          </p:grpSp>
          <p:sp>
            <p:nvSpPr>
              <p:cNvPr id="35" name="Ellipse 34"/>
              <p:cNvSpPr/>
              <p:nvPr/>
            </p:nvSpPr>
            <p:spPr>
              <a:xfrm rot="10800000">
                <a:off x="1982272" y="2472769"/>
                <a:ext cx="344217" cy="60322"/>
              </a:xfrm>
              <a:prstGeom prst="ellipse">
                <a:avLst/>
              </a:prstGeom>
              <a:solidFill>
                <a:srgbClr val="C00000"/>
              </a:solidFill>
              <a:ln w="25400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6" name="Forme libre 35"/>
              <p:cNvSpPr/>
              <p:nvPr/>
            </p:nvSpPr>
            <p:spPr>
              <a:xfrm>
                <a:off x="2021240" y="2494742"/>
                <a:ext cx="259798" cy="118708"/>
              </a:xfrm>
              <a:custGeom>
                <a:avLst/>
                <a:gdLst>
                  <a:gd name="connsiteX0" fmla="*/ 0 w 290946"/>
                  <a:gd name="connsiteY0" fmla="*/ 469425 h 476760"/>
                  <a:gd name="connsiteX1" fmla="*/ 9780 w 290946"/>
                  <a:gd name="connsiteY1" fmla="*/ 107577 h 476760"/>
                  <a:gd name="connsiteX2" fmla="*/ 12225 w 290946"/>
                  <a:gd name="connsiteY2" fmla="*/ 70903 h 476760"/>
                  <a:gd name="connsiteX3" fmla="*/ 36674 w 290946"/>
                  <a:gd name="connsiteY3" fmla="*/ 46454 h 476760"/>
                  <a:gd name="connsiteX4" fmla="*/ 61123 w 290946"/>
                  <a:gd name="connsiteY4" fmla="*/ 19560 h 476760"/>
                  <a:gd name="connsiteX5" fmla="*/ 127136 w 290946"/>
                  <a:gd name="connsiteY5" fmla="*/ 0 h 476760"/>
                  <a:gd name="connsiteX6" fmla="*/ 166255 w 290946"/>
                  <a:gd name="connsiteY6" fmla="*/ 2445 h 476760"/>
                  <a:gd name="connsiteX7" fmla="*/ 207818 w 290946"/>
                  <a:gd name="connsiteY7" fmla="*/ 7335 h 476760"/>
                  <a:gd name="connsiteX8" fmla="*/ 237157 w 290946"/>
                  <a:gd name="connsiteY8" fmla="*/ 17115 h 476760"/>
                  <a:gd name="connsiteX9" fmla="*/ 266497 w 290946"/>
                  <a:gd name="connsiteY9" fmla="*/ 31784 h 476760"/>
                  <a:gd name="connsiteX10" fmla="*/ 283611 w 290946"/>
                  <a:gd name="connsiteY10" fmla="*/ 61123 h 476760"/>
                  <a:gd name="connsiteX11" fmla="*/ 290946 w 290946"/>
                  <a:gd name="connsiteY11" fmla="*/ 78238 h 476760"/>
                  <a:gd name="connsiteX12" fmla="*/ 288501 w 290946"/>
                  <a:gd name="connsiteY12" fmla="*/ 476760 h 476760"/>
                  <a:gd name="connsiteX13" fmla="*/ 259162 w 290946"/>
                  <a:gd name="connsiteY13" fmla="*/ 457200 h 476760"/>
                  <a:gd name="connsiteX14" fmla="*/ 242047 w 290946"/>
                  <a:gd name="connsiteY14" fmla="*/ 432751 h 476760"/>
                  <a:gd name="connsiteX15" fmla="*/ 205374 w 290946"/>
                  <a:gd name="connsiteY15" fmla="*/ 425416 h 476760"/>
                  <a:gd name="connsiteX16" fmla="*/ 156475 w 290946"/>
                  <a:gd name="connsiteY16" fmla="*/ 425416 h 476760"/>
                  <a:gd name="connsiteX17" fmla="*/ 122246 w 290946"/>
                  <a:gd name="connsiteY17" fmla="*/ 422971 h 476760"/>
                  <a:gd name="connsiteX18" fmla="*/ 70903 w 290946"/>
                  <a:gd name="connsiteY18" fmla="*/ 420527 h 476760"/>
                  <a:gd name="connsiteX19" fmla="*/ 48899 w 290946"/>
                  <a:gd name="connsiteY19" fmla="*/ 435196 h 476760"/>
                  <a:gd name="connsiteX20" fmla="*/ 0 w 290946"/>
                  <a:gd name="connsiteY20" fmla="*/ 469425 h 47676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0946" h="476760">
                    <a:moveTo>
                      <a:pt x="0" y="469425"/>
                    </a:moveTo>
                    <a:lnTo>
                      <a:pt x="9780" y="107577"/>
                    </a:lnTo>
                    <a:lnTo>
                      <a:pt x="12225" y="70903"/>
                    </a:lnTo>
                    <a:lnTo>
                      <a:pt x="36674" y="46454"/>
                    </a:lnTo>
                    <a:lnTo>
                      <a:pt x="61123" y="19560"/>
                    </a:lnTo>
                    <a:lnTo>
                      <a:pt x="127136" y="0"/>
                    </a:lnTo>
                    <a:lnTo>
                      <a:pt x="166255" y="2445"/>
                    </a:lnTo>
                    <a:lnTo>
                      <a:pt x="207818" y="7335"/>
                    </a:lnTo>
                    <a:lnTo>
                      <a:pt x="237157" y="17115"/>
                    </a:lnTo>
                    <a:lnTo>
                      <a:pt x="266497" y="31784"/>
                    </a:lnTo>
                    <a:lnTo>
                      <a:pt x="283611" y="61123"/>
                    </a:lnTo>
                    <a:lnTo>
                      <a:pt x="290946" y="78238"/>
                    </a:lnTo>
                    <a:lnTo>
                      <a:pt x="288501" y="476760"/>
                    </a:lnTo>
                    <a:lnTo>
                      <a:pt x="259162" y="457200"/>
                    </a:lnTo>
                    <a:lnTo>
                      <a:pt x="242047" y="432751"/>
                    </a:lnTo>
                    <a:lnTo>
                      <a:pt x="205374" y="425416"/>
                    </a:lnTo>
                    <a:lnTo>
                      <a:pt x="156475" y="425416"/>
                    </a:lnTo>
                    <a:lnTo>
                      <a:pt x="122246" y="422971"/>
                    </a:lnTo>
                    <a:lnTo>
                      <a:pt x="70903" y="420527"/>
                    </a:lnTo>
                    <a:lnTo>
                      <a:pt x="48899" y="435196"/>
                    </a:lnTo>
                    <a:lnTo>
                      <a:pt x="0" y="469425"/>
                    </a:ln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cxnSp>
            <p:nvCxnSpPr>
              <p:cNvPr id="37" name="Connecteur droit 36"/>
              <p:cNvCxnSpPr/>
              <p:nvPr/>
            </p:nvCxnSpPr>
            <p:spPr>
              <a:xfrm flipH="1">
                <a:off x="2059553" y="2501440"/>
                <a:ext cx="8240" cy="975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38" name="Connecteur droit 37"/>
              <p:cNvCxnSpPr/>
              <p:nvPr/>
            </p:nvCxnSpPr>
            <p:spPr>
              <a:xfrm flipH="1">
                <a:off x="2115735" y="2499611"/>
                <a:ext cx="8240" cy="975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39" name="Connecteur droit 38"/>
              <p:cNvCxnSpPr/>
              <p:nvPr/>
            </p:nvCxnSpPr>
            <p:spPr>
              <a:xfrm flipH="1">
                <a:off x="2222747" y="2501440"/>
                <a:ext cx="8240" cy="975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cxnSp>
            <p:nvCxnSpPr>
              <p:cNvPr id="40" name="Connecteur droit 39"/>
              <p:cNvCxnSpPr/>
              <p:nvPr/>
            </p:nvCxnSpPr>
            <p:spPr>
              <a:xfrm flipH="1">
                <a:off x="2163890" y="2499608"/>
                <a:ext cx="8240" cy="97529"/>
              </a:xfrm>
              <a:prstGeom prst="line">
                <a:avLst/>
              </a:prstGeom>
              <a:noFill/>
              <a:ln w="9525" cap="flat" cmpd="sng" algn="ctr">
                <a:solidFill>
                  <a:sysClr val="window" lastClr="FFFFFF">
                    <a:lumMod val="65000"/>
                  </a:sysClr>
                </a:solidFill>
                <a:prstDash val="solid"/>
              </a:ln>
              <a:effectLst/>
            </p:spPr>
          </p:cxnSp>
          <p:sp>
            <p:nvSpPr>
              <p:cNvPr id="41" name="Ellipse 40"/>
              <p:cNvSpPr/>
              <p:nvPr/>
            </p:nvSpPr>
            <p:spPr>
              <a:xfrm rot="10800000">
                <a:off x="2027733" y="2597710"/>
                <a:ext cx="242674" cy="41453"/>
              </a:xfrm>
              <a:prstGeom prst="ellipse">
                <a:avLst/>
              </a:prstGeom>
              <a:solidFill>
                <a:srgbClr val="C00000"/>
              </a:solidFill>
              <a:ln w="25400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9" name="Forme libre 48"/>
              <p:cNvSpPr/>
              <p:nvPr/>
            </p:nvSpPr>
            <p:spPr>
              <a:xfrm rot="16200000">
                <a:off x="1591341" y="3075920"/>
                <a:ext cx="1121890" cy="182633"/>
              </a:xfrm>
              <a:custGeom>
                <a:avLst/>
                <a:gdLst>
                  <a:gd name="connsiteX0" fmla="*/ 24941 w 1801577"/>
                  <a:gd name="connsiteY0" fmla="*/ 33753 h 233202"/>
                  <a:gd name="connsiteX1" fmla="*/ 1792372 w 1801577"/>
                  <a:gd name="connsiteY1" fmla="*/ 0 h 233202"/>
                  <a:gd name="connsiteX2" fmla="*/ 1786235 w 1801577"/>
                  <a:gd name="connsiteY2" fmla="*/ 95122 h 233202"/>
                  <a:gd name="connsiteX3" fmla="*/ 1798509 w 1801577"/>
                  <a:gd name="connsiteY3" fmla="*/ 177970 h 233202"/>
                  <a:gd name="connsiteX4" fmla="*/ 1801577 w 1801577"/>
                  <a:gd name="connsiteY4" fmla="*/ 217860 h 233202"/>
                  <a:gd name="connsiteX5" fmla="*/ 393 w 1801577"/>
                  <a:gd name="connsiteY5" fmla="*/ 233202 h 233202"/>
                  <a:gd name="connsiteX6" fmla="*/ 24941 w 1801577"/>
                  <a:gd name="connsiteY6" fmla="*/ 33753 h 233202"/>
                  <a:gd name="connsiteX0" fmla="*/ 12931 w 1789567"/>
                  <a:gd name="connsiteY0" fmla="*/ 33753 h 227065"/>
                  <a:gd name="connsiteX1" fmla="*/ 1780362 w 1789567"/>
                  <a:gd name="connsiteY1" fmla="*/ 0 h 227065"/>
                  <a:gd name="connsiteX2" fmla="*/ 1774225 w 1789567"/>
                  <a:gd name="connsiteY2" fmla="*/ 95122 h 227065"/>
                  <a:gd name="connsiteX3" fmla="*/ 1786499 w 1789567"/>
                  <a:gd name="connsiteY3" fmla="*/ 177970 h 227065"/>
                  <a:gd name="connsiteX4" fmla="*/ 1789567 w 1789567"/>
                  <a:gd name="connsiteY4" fmla="*/ 217860 h 227065"/>
                  <a:gd name="connsiteX5" fmla="*/ 9862 w 1789567"/>
                  <a:gd name="connsiteY5" fmla="*/ 227065 h 227065"/>
                  <a:gd name="connsiteX6" fmla="*/ 12931 w 1789567"/>
                  <a:gd name="connsiteY6" fmla="*/ 33753 h 227065"/>
                  <a:gd name="connsiteX0" fmla="*/ 18121 w 1794757"/>
                  <a:gd name="connsiteY0" fmla="*/ 33753 h 230134"/>
                  <a:gd name="connsiteX1" fmla="*/ 1785552 w 1794757"/>
                  <a:gd name="connsiteY1" fmla="*/ 0 h 230134"/>
                  <a:gd name="connsiteX2" fmla="*/ 1779415 w 1794757"/>
                  <a:gd name="connsiteY2" fmla="*/ 95122 h 230134"/>
                  <a:gd name="connsiteX3" fmla="*/ 1791689 w 1794757"/>
                  <a:gd name="connsiteY3" fmla="*/ 177970 h 230134"/>
                  <a:gd name="connsiteX4" fmla="*/ 1794757 w 1794757"/>
                  <a:gd name="connsiteY4" fmla="*/ 217860 h 230134"/>
                  <a:gd name="connsiteX5" fmla="*/ 2778 w 1794757"/>
                  <a:gd name="connsiteY5" fmla="*/ 230134 h 230134"/>
                  <a:gd name="connsiteX6" fmla="*/ 18121 w 1794757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1992 w 1797334"/>
                  <a:gd name="connsiteY2" fmla="*/ 95122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94266 w 1797334"/>
                  <a:gd name="connsiteY3" fmla="*/ 177970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797334"/>
                  <a:gd name="connsiteY0" fmla="*/ 33753 h 230134"/>
                  <a:gd name="connsiteX1" fmla="*/ 1788129 w 1797334"/>
                  <a:gd name="connsiteY1" fmla="*/ 0 h 230134"/>
                  <a:gd name="connsiteX2" fmla="*/ 1785061 w 1797334"/>
                  <a:gd name="connsiteY2" fmla="*/ 73643 h 230134"/>
                  <a:gd name="connsiteX3" fmla="*/ 1788129 w 1797334"/>
                  <a:gd name="connsiteY3" fmla="*/ 162627 h 230134"/>
                  <a:gd name="connsiteX4" fmla="*/ 1797334 w 1797334"/>
                  <a:gd name="connsiteY4" fmla="*/ 217860 h 230134"/>
                  <a:gd name="connsiteX5" fmla="*/ 5355 w 1797334"/>
                  <a:gd name="connsiteY5" fmla="*/ 230134 h 230134"/>
                  <a:gd name="connsiteX6" fmla="*/ 20698 w 1797334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85061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88129 w 1809608"/>
                  <a:gd name="connsiteY3" fmla="*/ 162627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797334 w 1809608"/>
                  <a:gd name="connsiteY4" fmla="*/ 217860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7334 w 1809608"/>
                  <a:gd name="connsiteY3" fmla="*/ 153422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  <a:gd name="connsiteX0" fmla="*/ 20698 w 1809608"/>
                  <a:gd name="connsiteY0" fmla="*/ 33753 h 230134"/>
                  <a:gd name="connsiteX1" fmla="*/ 1809608 w 1809608"/>
                  <a:gd name="connsiteY1" fmla="*/ 0 h 230134"/>
                  <a:gd name="connsiteX2" fmla="*/ 1794267 w 1809608"/>
                  <a:gd name="connsiteY2" fmla="*/ 73643 h 230134"/>
                  <a:gd name="connsiteX3" fmla="*/ 1794266 w 1809608"/>
                  <a:gd name="connsiteY3" fmla="*/ 138079 h 230134"/>
                  <a:gd name="connsiteX4" fmla="*/ 1806539 w 1809608"/>
                  <a:gd name="connsiteY4" fmla="*/ 214791 h 230134"/>
                  <a:gd name="connsiteX5" fmla="*/ 5355 w 1809608"/>
                  <a:gd name="connsiteY5" fmla="*/ 230134 h 230134"/>
                  <a:gd name="connsiteX6" fmla="*/ 20698 w 1809608"/>
                  <a:gd name="connsiteY6" fmla="*/ 33753 h 2301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809608" h="230134">
                    <a:moveTo>
                      <a:pt x="20698" y="33753"/>
                    </a:moveTo>
                    <a:lnTo>
                      <a:pt x="1809608" y="0"/>
                    </a:lnTo>
                    <a:lnTo>
                      <a:pt x="1794267" y="73643"/>
                    </a:lnTo>
                    <a:cubicBezTo>
                      <a:pt x="1794267" y="95122"/>
                      <a:pt x="1794266" y="116600"/>
                      <a:pt x="1794266" y="138079"/>
                    </a:cubicBezTo>
                    <a:lnTo>
                      <a:pt x="1806539" y="214791"/>
                    </a:lnTo>
                    <a:lnTo>
                      <a:pt x="5355" y="230134"/>
                    </a:lnTo>
                    <a:cubicBezTo>
                      <a:pt x="-1805" y="132966"/>
                      <a:pt x="-5895" y="94099"/>
                      <a:pt x="20698" y="33753"/>
                    </a:cubicBezTo>
                    <a:close/>
                  </a:path>
                </a:pathLst>
              </a:custGeom>
              <a:solidFill>
                <a:srgbClr val="E2292D"/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0" name="Ellipse 49"/>
              <p:cNvSpPr/>
              <p:nvPr/>
            </p:nvSpPr>
            <p:spPr>
              <a:xfrm>
                <a:off x="2077744" y="3624946"/>
                <a:ext cx="170276" cy="221177"/>
              </a:xfrm>
              <a:prstGeom prst="ellipse">
                <a:avLst/>
              </a:prstGeom>
              <a:solidFill>
                <a:srgbClr val="C00000"/>
              </a:solidFill>
              <a:ln w="25400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1760958" y="2689404"/>
                <a:ext cx="785990" cy="470141"/>
              </a:xfrm>
              <a:prstGeom prst="rect">
                <a:avLst/>
              </a:prstGeom>
              <a:solidFill>
                <a:sysClr val="window" lastClr="FFFFFF">
                  <a:lumMod val="65000"/>
                  <a:alpha val="46000"/>
                </a:sysClr>
              </a:solidFill>
              <a:ln w="25400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1754921" y="2638034"/>
                <a:ext cx="782714" cy="78271"/>
              </a:xfrm>
              <a:prstGeom prst="rect">
                <a:avLst/>
              </a:prstGeom>
              <a:solidFill>
                <a:sysClr val="window" lastClr="FFFFFF">
                  <a:lumMod val="65000"/>
                  <a:alpha val="46000"/>
                </a:sysClr>
              </a:solidFill>
              <a:ln w="25400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0" name="Cylindre 59"/>
              <p:cNvSpPr/>
              <p:nvPr/>
            </p:nvSpPr>
            <p:spPr>
              <a:xfrm rot="10800000">
                <a:off x="2110346" y="2130442"/>
                <a:ext cx="69963" cy="87262"/>
              </a:xfrm>
              <a:prstGeom prst="can">
                <a:avLst/>
              </a:prstGeom>
              <a:solidFill>
                <a:sysClr val="window" lastClr="FFFFFF">
                  <a:lumMod val="95000"/>
                  <a:alpha val="65000"/>
                </a:sysClr>
              </a:solidFill>
              <a:ln w="9525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1" name="Cylindre 60"/>
              <p:cNvSpPr/>
              <p:nvPr/>
            </p:nvSpPr>
            <p:spPr>
              <a:xfrm rot="10800000">
                <a:off x="2102106" y="2183190"/>
                <a:ext cx="86109" cy="32723"/>
              </a:xfrm>
              <a:prstGeom prst="can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2" name="Ellipse 61"/>
              <p:cNvSpPr/>
              <p:nvPr/>
            </p:nvSpPr>
            <p:spPr>
              <a:xfrm rot="16200000">
                <a:off x="2140690" y="2201382"/>
                <a:ext cx="10908" cy="21528"/>
              </a:xfrm>
              <a:prstGeom prst="ellipse">
                <a:avLst/>
              </a:prstGeom>
              <a:solidFill>
                <a:srgbClr val="F2F2F2"/>
              </a:solidFill>
              <a:ln w="12700" cap="flat" cmpd="sng" algn="ctr">
                <a:solidFill>
                  <a:srgbClr val="F2F2F2">
                    <a:shade val="50000"/>
                  </a:srgbClr>
                </a:solidFill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4" name="Rectangle 63"/>
              <p:cNvSpPr/>
              <p:nvPr/>
            </p:nvSpPr>
            <p:spPr>
              <a:xfrm rot="5400000">
                <a:off x="1856454" y="3358093"/>
                <a:ext cx="417447" cy="2609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65" name="Rectangle 64"/>
              <p:cNvSpPr/>
              <p:nvPr/>
            </p:nvSpPr>
            <p:spPr>
              <a:xfrm rot="5400000">
                <a:off x="2042928" y="3355225"/>
                <a:ext cx="417447" cy="26090"/>
              </a:xfrm>
              <a:prstGeom prst="rect">
                <a:avLst/>
              </a:prstGeom>
              <a:solidFill>
                <a:sysClr val="window" lastClr="FFFFFF">
                  <a:lumMod val="95000"/>
                </a:sysClr>
              </a:solidFill>
              <a:ln w="127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900" b="0" i="0" u="none" strike="noStrike" kern="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grpSp>
          <p:nvGrpSpPr>
            <p:cNvPr id="12" name="Groupe 11"/>
            <p:cNvGrpSpPr/>
            <p:nvPr/>
          </p:nvGrpSpPr>
          <p:grpSpPr>
            <a:xfrm>
              <a:off x="2123728" y="3537082"/>
              <a:ext cx="1008113" cy="762860"/>
              <a:chOff x="720904" y="3659921"/>
              <a:chExt cx="1008113" cy="762860"/>
            </a:xfrm>
          </p:grpSpPr>
          <p:pic>
            <p:nvPicPr>
              <p:cNvPr id="30" name="Picture 2"/>
              <p:cNvPicPr>
                <a:picLocks noChangeAspect="1" noChangeArrowheads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4071" r="4746" b="38840"/>
              <a:stretch/>
            </p:blipFill>
            <p:spPr bwMode="auto">
              <a:xfrm>
                <a:off x="757731" y="3659921"/>
                <a:ext cx="971286" cy="76286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82" name="Ellipse 81"/>
              <p:cNvSpPr/>
              <p:nvPr/>
            </p:nvSpPr>
            <p:spPr>
              <a:xfrm>
                <a:off x="720904" y="3969343"/>
                <a:ext cx="505731" cy="401083"/>
              </a:xfrm>
              <a:prstGeom prst="ellipse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</p:grpSp>
        <p:sp>
          <p:nvSpPr>
            <p:cNvPr id="83" name="Rectangle 82"/>
            <p:cNvSpPr/>
            <p:nvPr/>
          </p:nvSpPr>
          <p:spPr>
            <a:xfrm>
              <a:off x="5292080" y="1525746"/>
              <a:ext cx="3635896" cy="28007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Privilégier les Kit capillaire grand froid pour les ambiances à T° négative; 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Chaque orifice est biseauté;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Les capillaires sont protégés par un calorifugeage ; 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Le réseau principal est distancé du local froid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       ( 20 cm mini); </a:t>
              </a:r>
            </a:p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La partie du capillaire passant dans le panneau d’isolation est elle-même calorifugée par un isolant thermique incombustible (classement A1 ou A2); </a:t>
              </a: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 panose="020B0604020202020204"/>
                <a:ea typeface="+mn-ea"/>
                <a:cs typeface="Arial" pitchFamily="34" charset="0"/>
              </a:endParaRPr>
            </a:p>
            <a:p>
              <a:pPr marL="285750" marR="0" lvl="0" indent="-28575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100" b="0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rPr>
                <a:t>Eviter d‘installer les orifices/tubes proche des aérothermes ou des portes.</a:t>
              </a:r>
            </a:p>
          </p:txBody>
        </p:sp>
        <p:pic>
          <p:nvPicPr>
            <p:cNvPr id="10242" name="Picture 2"/>
            <p:cNvPicPr>
              <a:picLocks noChangeAspect="1" noChangeArrowheads="1"/>
            </p:cNvPicPr>
            <p:nvPr/>
          </p:nvPicPr>
          <p:blipFill>
            <a:blip r:embed="rId4" cstate="print">
              <a:clrChange>
                <a:clrFrom>
                  <a:srgbClr val="716F66"/>
                </a:clrFrom>
                <a:clrTo>
                  <a:srgbClr val="716F66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35896" y="2674544"/>
              <a:ext cx="1382261" cy="156617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cxnSp>
          <p:nvCxnSpPr>
            <p:cNvPr id="31" name="Connecteur en angle 30"/>
            <p:cNvCxnSpPr>
              <a:stCxn id="50" idx="4"/>
              <a:endCxn id="82" idx="2"/>
            </p:cNvCxnSpPr>
            <p:nvPr/>
          </p:nvCxnSpPr>
          <p:spPr>
            <a:xfrm rot="16200000" flipH="1">
              <a:off x="1590676" y="3513993"/>
              <a:ext cx="466795" cy="599309"/>
            </a:xfrm>
            <a:prstGeom prst="bentConnector2">
              <a:avLst/>
            </a:prstGeom>
            <a:ln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Rectangle 9"/>
            <p:cNvSpPr>
              <a:spLocks noChangeArrowheads="1"/>
            </p:cNvSpPr>
            <p:nvPr/>
          </p:nvSpPr>
          <p:spPr bwMode="auto">
            <a:xfrm>
              <a:off x="1601253" y="3156507"/>
              <a:ext cx="1530587" cy="23083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Panneau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 </a:t>
              </a:r>
              <a:r>
                <a:rPr kumimoji="0" lang="fr-FR" sz="9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d’isolation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38E4EE06-C9BB-D71E-CA63-0859C24236BA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Entrepôts froid, chambres froides négatives 2/3</a:t>
            </a:r>
          </a:p>
        </p:txBody>
      </p:sp>
    </p:spTree>
    <p:extLst>
      <p:ext uri="{BB962C8B-B14F-4D97-AF65-F5344CB8AC3E}">
        <p14:creationId xmlns:p14="http://schemas.microsoft.com/office/powerpoint/2010/main" val="404035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C373B69-B329-576C-4760-05CE74A904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36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05A1D33C-AEC7-9094-42B1-3E7EFCE4AE41}"/>
              </a:ext>
            </a:extLst>
          </p:cNvPr>
          <p:cNvGrpSpPr/>
          <p:nvPr/>
        </p:nvGrpSpPr>
        <p:grpSpPr>
          <a:xfrm>
            <a:off x="107504" y="1557810"/>
            <a:ext cx="8950828" cy="3246188"/>
            <a:chOff x="193172" y="1312558"/>
            <a:chExt cx="8950828" cy="3246188"/>
          </a:xfrm>
        </p:grpSpPr>
        <p:grpSp>
          <p:nvGrpSpPr>
            <p:cNvPr id="3" name="Groupe 2"/>
            <p:cNvGrpSpPr>
              <a:grpSpLocks noChangeAspect="1"/>
            </p:cNvGrpSpPr>
            <p:nvPr/>
          </p:nvGrpSpPr>
          <p:grpSpPr>
            <a:xfrm>
              <a:off x="4043612" y="1442532"/>
              <a:ext cx="1320839" cy="1568224"/>
              <a:chOff x="3212626" y="1007963"/>
              <a:chExt cx="1506607" cy="1788785"/>
            </a:xfrm>
          </p:grpSpPr>
          <p:pic>
            <p:nvPicPr>
              <p:cNvPr id="139" name="Picture 6"/>
              <p:cNvPicPr>
                <a:picLocks noChangeAspect="1" noChangeArrowheads="1"/>
              </p:cNvPicPr>
              <p:nvPr/>
            </p:nvPicPr>
            <p:blipFill>
              <a:blip r:embed="rId2" cstate="print"/>
              <a:srcRect/>
              <a:stretch>
                <a:fillRect/>
              </a:stretch>
            </p:blipFill>
            <p:spPr bwMode="auto">
              <a:xfrm>
                <a:off x="3212626" y="1007963"/>
                <a:ext cx="1342043" cy="1788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sp>
            <p:nvSpPr>
              <p:cNvPr id="140" name="Text Box 24"/>
              <p:cNvSpPr txBox="1">
                <a:spLocks noChangeArrowheads="1"/>
              </p:cNvSpPr>
              <p:nvPr/>
            </p:nvSpPr>
            <p:spPr bwMode="auto">
              <a:xfrm>
                <a:off x="3346661" y="1147162"/>
                <a:ext cx="1372572" cy="21544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7620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pitchFamily="34" charset="0"/>
                  </a:rPr>
                  <a:t>Refoulement</a:t>
                </a:r>
              </a:p>
            </p:txBody>
          </p:sp>
          <p:sp>
            <p:nvSpPr>
              <p:cNvPr id="141" name="Text Box 24"/>
              <p:cNvSpPr txBox="1">
                <a:spLocks noChangeArrowheads="1"/>
              </p:cNvSpPr>
              <p:nvPr/>
            </p:nvSpPr>
            <p:spPr bwMode="auto">
              <a:xfrm>
                <a:off x="3780956" y="1955514"/>
                <a:ext cx="773712" cy="338554"/>
              </a:xfrm>
              <a:prstGeom prst="rect">
                <a:avLst/>
              </a:prstGeom>
              <a:noFill/>
              <a:ln w="127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7620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pitchFamily="34" charset="0"/>
                  </a:rPr>
                  <a:t>Détecteur inversé </a:t>
                </a:r>
              </a:p>
            </p:txBody>
          </p:sp>
          <p:sp>
            <p:nvSpPr>
              <p:cNvPr id="142" name="Line 97"/>
              <p:cNvSpPr>
                <a:spLocks noChangeShapeType="1"/>
              </p:cNvSpPr>
              <p:nvPr/>
            </p:nvSpPr>
            <p:spPr bwMode="auto">
              <a:xfrm flipH="1" flipV="1">
                <a:off x="4126703" y="1625692"/>
                <a:ext cx="204943" cy="338683"/>
              </a:xfrm>
              <a:prstGeom prst="line">
                <a:avLst/>
              </a:prstGeom>
              <a:noFill/>
              <a:ln w="22225">
                <a:solidFill>
                  <a:schemeClr val="bg1"/>
                </a:solidFill>
                <a:round/>
                <a:headEnd type="none" w="sm" len="med"/>
                <a:tailEnd type="arrow" w="sm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1" i="0" u="none" strike="noStrike" kern="120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pitchFamily="34" charset="0"/>
                </a:endParaRPr>
              </a:p>
            </p:txBody>
          </p:sp>
          <p:sp>
            <p:nvSpPr>
              <p:cNvPr id="143" name="Rectangle 142"/>
              <p:cNvSpPr/>
              <p:nvPr/>
            </p:nvSpPr>
            <p:spPr>
              <a:xfrm>
                <a:off x="3557775" y="2521463"/>
                <a:ext cx="594271" cy="21544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pitchFamily="34" charset="0"/>
                  </a:rPr>
                  <a:t>purge</a:t>
                </a:r>
              </a:p>
            </p:txBody>
          </p:sp>
        </p:grpSp>
        <p:grpSp>
          <p:nvGrpSpPr>
            <p:cNvPr id="5" name="Groupe 4"/>
            <p:cNvGrpSpPr/>
            <p:nvPr/>
          </p:nvGrpSpPr>
          <p:grpSpPr>
            <a:xfrm>
              <a:off x="7402866" y="1312558"/>
              <a:ext cx="1741134" cy="1788785"/>
              <a:chOff x="3182869" y="2780770"/>
              <a:chExt cx="1741134" cy="1788785"/>
            </a:xfrm>
          </p:grpSpPr>
          <p:pic>
            <p:nvPicPr>
              <p:cNvPr id="146" name="Picture 4" descr="foto 057"/>
              <p:cNvPicPr>
                <a:picLocks noChangeAspect="1" noChangeArrowheads="1"/>
              </p:cNvPicPr>
              <p:nvPr/>
            </p:nvPicPr>
            <p:blipFill>
              <a:blip r:embed="rId3" cstate="print"/>
              <a:srcRect/>
              <a:stretch>
                <a:fillRect/>
              </a:stretch>
            </p:blipFill>
            <p:spPr bwMode="auto">
              <a:xfrm>
                <a:off x="3182869" y="2780770"/>
                <a:ext cx="1158233" cy="1788785"/>
              </a:xfrm>
              <a:prstGeom prst="roundRect">
                <a:avLst>
                  <a:gd name="adj" fmla="val 8594"/>
                </a:avLst>
              </a:prstGeom>
              <a:solidFill>
                <a:srgbClr val="FFFFFF">
                  <a:shade val="85000"/>
                </a:srgbClr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  <p:grpSp>
            <p:nvGrpSpPr>
              <p:cNvPr id="147" name="Groupe 146"/>
              <p:cNvGrpSpPr/>
              <p:nvPr/>
            </p:nvGrpSpPr>
            <p:grpSpPr>
              <a:xfrm>
                <a:off x="3203826" y="3500727"/>
                <a:ext cx="1720177" cy="367402"/>
                <a:chOff x="0" y="3389126"/>
                <a:chExt cx="6467207" cy="1192399"/>
              </a:xfrm>
            </p:grpSpPr>
            <p:sp>
              <p:nvSpPr>
                <p:cNvPr id="148" name="Line 5"/>
                <p:cNvSpPr>
                  <a:spLocks noChangeShapeType="1"/>
                </p:cNvSpPr>
                <p:nvPr/>
              </p:nvSpPr>
              <p:spPr bwMode="auto">
                <a:xfrm flipV="1">
                  <a:off x="0" y="3933825"/>
                  <a:ext cx="4787900" cy="647700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49" name="Line 6"/>
                <p:cNvSpPr>
                  <a:spLocks noChangeShapeType="1"/>
                </p:cNvSpPr>
                <p:nvPr/>
              </p:nvSpPr>
              <p:spPr bwMode="auto">
                <a:xfrm flipV="1">
                  <a:off x="827088" y="3716338"/>
                  <a:ext cx="3960812" cy="720725"/>
                </a:xfrm>
                <a:prstGeom prst="line">
                  <a:avLst/>
                </a:prstGeom>
                <a:noFill/>
                <a:ln w="9525">
                  <a:solidFill>
                    <a:srgbClr val="FFFF00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0" name="Line 7"/>
                <p:cNvSpPr>
                  <a:spLocks noChangeShapeType="1"/>
                </p:cNvSpPr>
                <p:nvPr/>
              </p:nvSpPr>
              <p:spPr bwMode="auto">
                <a:xfrm flipV="1">
                  <a:off x="4356100" y="3716338"/>
                  <a:ext cx="431800" cy="73025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1" name="Line 8"/>
                <p:cNvSpPr>
                  <a:spLocks noChangeShapeType="1"/>
                </p:cNvSpPr>
                <p:nvPr/>
              </p:nvSpPr>
              <p:spPr bwMode="auto">
                <a:xfrm flipV="1">
                  <a:off x="4284663" y="3933825"/>
                  <a:ext cx="574675" cy="71438"/>
                </a:xfrm>
                <a:prstGeom prst="line">
                  <a:avLst/>
                </a:prstGeom>
                <a:noFill/>
                <a:ln w="9525">
                  <a:solidFill>
                    <a:schemeClr val="tx1"/>
                  </a:solidFill>
                  <a:prstDash val="lgDash"/>
                  <a:round/>
                  <a:headEnd/>
                  <a:tailEnd/>
                </a:ln>
                <a:effectLst/>
              </p:spPr>
              <p:txBody>
                <a:bodyPr/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152" name="Text Box 9"/>
                <p:cNvSpPr txBox="1">
                  <a:spLocks noChangeArrowheads="1"/>
                </p:cNvSpPr>
                <p:nvPr/>
              </p:nvSpPr>
              <p:spPr bwMode="auto">
                <a:xfrm>
                  <a:off x="4859339" y="3389126"/>
                  <a:ext cx="1607868" cy="699221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  <a:effectLst/>
              </p:spPr>
              <p:txBody>
                <a:bodyPr wrap="square">
                  <a:spAutoFit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ct val="5000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s-ES" sz="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black"/>
                      </a:solidFill>
                      <a:effectLst/>
                      <a:uLnTx/>
                      <a:uFillTx/>
                      <a:latin typeface="Arial" panose="020B0604020202020204"/>
                      <a:ea typeface="+mn-ea"/>
                      <a:cs typeface="+mn-cs"/>
                    </a:rPr>
                    <a:t>&gt; 1%</a:t>
                  </a:r>
                  <a:endParaRPr kumimoji="0" lang="es-ES_tradnl" sz="8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black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</p:grpSp>
        <p:pic>
          <p:nvPicPr>
            <p:cNvPr id="110" name="Image 109" descr="P1060758.JPG"/>
            <p:cNvPicPr>
              <a:picLocks noChangeAspect="1"/>
            </p:cNvPicPr>
            <p:nvPr/>
          </p:nvPicPr>
          <p:blipFill rotWithShape="1">
            <a:blip r:embed="rId4" cstate="print"/>
            <a:srcRect t="21165" b="6038"/>
            <a:stretch/>
          </p:blipFill>
          <p:spPr>
            <a:xfrm>
              <a:off x="193172" y="3003798"/>
              <a:ext cx="2848038" cy="1554948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54" name="Ellipse 153"/>
            <p:cNvSpPr/>
            <p:nvPr/>
          </p:nvSpPr>
          <p:spPr bwMode="auto">
            <a:xfrm>
              <a:off x="1096060" y="3144946"/>
              <a:ext cx="291427" cy="267096"/>
            </a:xfrm>
            <a:prstGeom prst="ellipse">
              <a:avLst/>
            </a:prstGeom>
            <a:solidFill>
              <a:srgbClr val="FFFFFF">
                <a:lumMod val="20000"/>
                <a:lumOff val="80000"/>
                <a:alpha val="29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31836"/>
                </a:buClr>
                <a:buSzPct val="130000"/>
                <a:buFont typeface="Wingdings" pitchFamily="2" charset="2"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5" name="Ellipse 154"/>
            <p:cNvSpPr/>
            <p:nvPr/>
          </p:nvSpPr>
          <p:spPr bwMode="auto">
            <a:xfrm>
              <a:off x="1431090" y="3556440"/>
              <a:ext cx="272931" cy="244445"/>
            </a:xfrm>
            <a:prstGeom prst="ellipse">
              <a:avLst/>
            </a:prstGeom>
            <a:solidFill>
              <a:srgbClr val="FFFFFF">
                <a:lumMod val="20000"/>
                <a:lumOff val="80000"/>
                <a:alpha val="29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31836"/>
                </a:buClr>
                <a:buSzPct val="130000"/>
                <a:buFont typeface="Wingdings" pitchFamily="2" charset="2"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ＭＳ Ｐゴシック" pitchFamily="34" charset="-128"/>
                <a:cs typeface="Arial" charset="0"/>
              </a:endParaRPr>
            </a:p>
          </p:txBody>
        </p:sp>
        <p:sp>
          <p:nvSpPr>
            <p:cNvPr id="156" name="Ellipse 155"/>
            <p:cNvSpPr/>
            <p:nvPr/>
          </p:nvSpPr>
          <p:spPr bwMode="auto">
            <a:xfrm>
              <a:off x="1643888" y="3820218"/>
              <a:ext cx="207848" cy="183727"/>
            </a:xfrm>
            <a:prstGeom prst="ellipse">
              <a:avLst/>
            </a:prstGeom>
            <a:solidFill>
              <a:srgbClr val="FFFFFF">
                <a:lumMod val="20000"/>
                <a:lumOff val="80000"/>
                <a:alpha val="29000"/>
              </a:srgbClr>
            </a:solidFill>
            <a:ln w="9525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36000" tIns="36000" rIns="36000" bIns="36000" numCol="1" rtlCol="0" anchor="t" anchorCtr="0" compatLnSpc="1">
              <a:prstTxWarp prst="textNoShape">
                <a:avLst/>
              </a:prstTxWarp>
            </a:bodyPr>
            <a:lstStyle/>
            <a:p>
              <a:pPr marL="342900" marR="0" lvl="0" indent="-34290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E31836"/>
                </a:buClr>
                <a:buSzPct val="130000"/>
                <a:buFont typeface="Wingdings" pitchFamily="2" charset="2"/>
                <a:buNone/>
                <a:tabLst/>
                <a:defRPr/>
              </a:pPr>
              <a:endParaRPr kumimoji="0" lang="fr-FR" sz="2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ＭＳ Ｐゴシック" pitchFamily="34" charset="-128"/>
                <a:cs typeface="Arial" charset="0"/>
              </a:endParaRPr>
            </a:p>
          </p:txBody>
        </p:sp>
        <p:grpSp>
          <p:nvGrpSpPr>
            <p:cNvPr id="22" name="Groupe 21"/>
            <p:cNvGrpSpPr>
              <a:grpSpLocks noChangeAspect="1"/>
            </p:cNvGrpSpPr>
            <p:nvPr/>
          </p:nvGrpSpPr>
          <p:grpSpPr>
            <a:xfrm>
              <a:off x="4094978" y="3390497"/>
              <a:ext cx="3828839" cy="1087136"/>
              <a:chOff x="-156273" y="4441480"/>
              <a:chExt cx="4814362" cy="1366961"/>
            </a:xfrm>
          </p:grpSpPr>
          <p:sp>
            <p:nvSpPr>
              <p:cNvPr id="23" name="Text Box 24"/>
              <p:cNvSpPr txBox="1">
                <a:spLocks noChangeArrowheads="1"/>
              </p:cNvSpPr>
              <p:nvPr/>
            </p:nvSpPr>
            <p:spPr bwMode="auto">
              <a:xfrm>
                <a:off x="313867" y="4441480"/>
                <a:ext cx="1739826" cy="226207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7620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pitchFamily="34" charset="0"/>
                  </a:rPr>
                  <a:t>Fourreau de calorifugeage</a:t>
                </a:r>
              </a:p>
            </p:txBody>
          </p:sp>
          <p:sp>
            <p:nvSpPr>
              <p:cNvPr id="24" name="Text Box 24"/>
              <p:cNvSpPr txBox="1">
                <a:spLocks noChangeArrowheads="1"/>
              </p:cNvSpPr>
              <p:nvPr/>
            </p:nvSpPr>
            <p:spPr bwMode="auto">
              <a:xfrm>
                <a:off x="1217584" y="5543151"/>
                <a:ext cx="806913" cy="226207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ctr" defTabSz="7620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pitchFamily="34" charset="0"/>
                  </a:rPr>
                  <a:t>10/15cm</a:t>
                </a:r>
              </a:p>
            </p:txBody>
          </p:sp>
          <p:sp>
            <p:nvSpPr>
              <p:cNvPr id="25" name="Text Box 24"/>
              <p:cNvSpPr txBox="1">
                <a:spLocks noChangeArrowheads="1"/>
              </p:cNvSpPr>
              <p:nvPr/>
            </p:nvSpPr>
            <p:spPr bwMode="auto">
              <a:xfrm>
                <a:off x="2162093" y="5582234"/>
                <a:ext cx="1853885" cy="226207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7620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pitchFamily="34" charset="0"/>
                  </a:rPr>
                  <a:t>capillaires coupés en biseau</a:t>
                </a:r>
              </a:p>
            </p:txBody>
          </p:sp>
          <p:sp>
            <p:nvSpPr>
              <p:cNvPr id="26" name="Text Box 24"/>
              <p:cNvSpPr txBox="1">
                <a:spLocks noChangeArrowheads="1"/>
              </p:cNvSpPr>
              <p:nvPr/>
            </p:nvSpPr>
            <p:spPr bwMode="auto">
              <a:xfrm>
                <a:off x="-156273" y="5174781"/>
                <a:ext cx="823419" cy="425697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7620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Arial" pitchFamily="34" charset="0"/>
                  </a:rPr>
                  <a:t>Pente  0,5%</a:t>
                </a:r>
              </a:p>
            </p:txBody>
          </p:sp>
          <p:sp>
            <p:nvSpPr>
              <p:cNvPr id="27" name="Rectangle 26"/>
              <p:cNvSpPr>
                <a:spLocks noChangeArrowheads="1"/>
              </p:cNvSpPr>
              <p:nvPr/>
            </p:nvSpPr>
            <p:spPr bwMode="auto">
              <a:xfrm rot="186116">
                <a:off x="711860" y="5340153"/>
                <a:ext cx="3719238" cy="44309"/>
              </a:xfrm>
              <a:prstGeom prst="rect">
                <a:avLst/>
              </a:prstGeom>
              <a:gradFill rotWithShape="0">
                <a:gsLst>
                  <a:gs pos="0">
                    <a:srgbClr val="760000"/>
                  </a:gs>
                  <a:gs pos="50000">
                    <a:srgbClr val="FF0000"/>
                  </a:gs>
                  <a:gs pos="100000">
                    <a:srgbClr val="760000"/>
                  </a:gs>
                </a:gsLst>
                <a:lin ang="5400000" scaled="1"/>
              </a:grad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cxnSp>
            <p:nvCxnSpPr>
              <p:cNvPr id="28" name="Connecteur droit 27"/>
              <p:cNvCxnSpPr/>
              <p:nvPr/>
            </p:nvCxnSpPr>
            <p:spPr bwMode="auto">
              <a:xfrm rot="5400000">
                <a:off x="2474621" y="3457179"/>
                <a:ext cx="0" cy="4055819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29" name="Group 40"/>
              <p:cNvGrpSpPr>
                <a:grpSpLocks/>
              </p:cNvGrpSpPr>
              <p:nvPr/>
            </p:nvGrpSpPr>
            <p:grpSpPr bwMode="auto">
              <a:xfrm rot="11036473">
                <a:off x="4392925" y="5411919"/>
                <a:ext cx="61622" cy="71714"/>
                <a:chOff x="1521" y="2119"/>
                <a:chExt cx="213" cy="320"/>
              </a:xfrm>
            </p:grpSpPr>
            <p:sp>
              <p:nvSpPr>
                <p:cNvPr id="85" name="Oval 41"/>
                <p:cNvSpPr>
                  <a:spLocks noChangeArrowheads="1"/>
                </p:cNvSpPr>
                <p:nvPr/>
              </p:nvSpPr>
              <p:spPr bwMode="auto">
                <a:xfrm rot="5400000">
                  <a:off x="1422" y="2223"/>
                  <a:ext cx="310" cy="111"/>
                </a:xfrm>
                <a:prstGeom prst="ellipse">
                  <a:avLst/>
                </a:prstGeom>
                <a:gradFill rotWithShape="0">
                  <a:gsLst>
                    <a:gs pos="0">
                      <a:srgbClr val="760000"/>
                    </a:gs>
                    <a:gs pos="50000">
                      <a:srgbClr val="FF0000"/>
                    </a:gs>
                    <a:gs pos="100000">
                      <a:srgbClr val="760000"/>
                    </a:gs>
                  </a:gsLst>
                  <a:lin ang="5400000" scaled="1"/>
                </a:gradFill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6" name="Rectangle 42"/>
                <p:cNvSpPr>
                  <a:spLocks noChangeArrowheads="1"/>
                </p:cNvSpPr>
                <p:nvPr/>
              </p:nvSpPr>
              <p:spPr bwMode="auto">
                <a:xfrm rot="5400000">
                  <a:off x="1497" y="2201"/>
                  <a:ext cx="320" cy="155"/>
                </a:xfrm>
                <a:prstGeom prst="rect">
                  <a:avLst/>
                </a:prstGeom>
                <a:gradFill rotWithShape="0">
                  <a:gsLst>
                    <a:gs pos="0">
                      <a:srgbClr val="760000"/>
                    </a:gs>
                    <a:gs pos="50000">
                      <a:srgbClr val="FF0000"/>
                    </a:gs>
                    <a:gs pos="100000">
                      <a:srgbClr val="760000"/>
                    </a:gs>
                  </a:gsLst>
                  <a:lin ang="5400000" scaled="1"/>
                </a:gra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0" name="Group 93"/>
              <p:cNvGrpSpPr>
                <a:grpSpLocks/>
              </p:cNvGrpSpPr>
              <p:nvPr/>
            </p:nvGrpSpPr>
            <p:grpSpPr bwMode="auto">
              <a:xfrm rot="179892">
                <a:off x="565832" y="5194295"/>
                <a:ext cx="195974" cy="107514"/>
                <a:chOff x="2400" y="1489"/>
                <a:chExt cx="530" cy="642"/>
              </a:xfrm>
            </p:grpSpPr>
            <p:sp>
              <p:nvSpPr>
                <p:cNvPr id="79" name="Freeform 94"/>
                <p:cNvSpPr>
                  <a:spLocks/>
                </p:cNvSpPr>
                <p:nvPr/>
              </p:nvSpPr>
              <p:spPr bwMode="auto">
                <a:xfrm>
                  <a:off x="2400" y="1652"/>
                  <a:ext cx="530" cy="479"/>
                </a:xfrm>
                <a:custGeom>
                  <a:avLst/>
                  <a:gdLst>
                    <a:gd name="T0" fmla="*/ 0 w 530"/>
                    <a:gd name="T1" fmla="*/ 479 h 479"/>
                    <a:gd name="T2" fmla="*/ 0 w 530"/>
                    <a:gd name="T3" fmla="*/ 114 h 479"/>
                    <a:gd name="T4" fmla="*/ 111 w 530"/>
                    <a:gd name="T5" fmla="*/ 114 h 479"/>
                    <a:gd name="T6" fmla="*/ 111 w 530"/>
                    <a:gd name="T7" fmla="*/ 0 h 479"/>
                    <a:gd name="T8" fmla="*/ 426 w 530"/>
                    <a:gd name="T9" fmla="*/ 0 h 479"/>
                    <a:gd name="T10" fmla="*/ 426 w 530"/>
                    <a:gd name="T11" fmla="*/ 116 h 479"/>
                    <a:gd name="T12" fmla="*/ 530 w 530"/>
                    <a:gd name="T13" fmla="*/ 116 h 479"/>
                    <a:gd name="T14" fmla="*/ 530 w 530"/>
                    <a:gd name="T15" fmla="*/ 477 h 479"/>
                    <a:gd name="T16" fmla="*/ 0 w 530"/>
                    <a:gd name="T17" fmla="*/ 479 h 47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30"/>
                    <a:gd name="T28" fmla="*/ 0 h 479"/>
                    <a:gd name="T29" fmla="*/ 530 w 530"/>
                    <a:gd name="T30" fmla="*/ 479 h 47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30" h="479">
                      <a:moveTo>
                        <a:pt x="0" y="479"/>
                      </a:moveTo>
                      <a:lnTo>
                        <a:pt x="0" y="114"/>
                      </a:lnTo>
                      <a:lnTo>
                        <a:pt x="111" y="114"/>
                      </a:lnTo>
                      <a:lnTo>
                        <a:pt x="111" y="0"/>
                      </a:lnTo>
                      <a:lnTo>
                        <a:pt x="426" y="0"/>
                      </a:lnTo>
                      <a:lnTo>
                        <a:pt x="426" y="116"/>
                      </a:lnTo>
                      <a:lnTo>
                        <a:pt x="530" y="116"/>
                      </a:lnTo>
                      <a:lnTo>
                        <a:pt x="530" y="477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0" name="Rectangle 95"/>
                <p:cNvSpPr>
                  <a:spLocks noChangeArrowheads="1"/>
                </p:cNvSpPr>
                <p:nvPr/>
              </p:nvSpPr>
              <p:spPr bwMode="auto">
                <a:xfrm>
                  <a:off x="2550" y="1613"/>
                  <a:ext cx="231" cy="34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1" name="Rectangle 96"/>
                <p:cNvSpPr>
                  <a:spLocks noChangeArrowheads="1"/>
                </p:cNvSpPr>
                <p:nvPr/>
              </p:nvSpPr>
              <p:spPr bwMode="auto">
                <a:xfrm>
                  <a:off x="2593" y="1511"/>
                  <a:ext cx="144" cy="96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2" name="Rectangle 97"/>
                <p:cNvSpPr>
                  <a:spLocks noChangeArrowheads="1"/>
                </p:cNvSpPr>
                <p:nvPr/>
              </p:nvSpPr>
              <p:spPr bwMode="auto">
                <a:xfrm>
                  <a:off x="2575" y="1489"/>
                  <a:ext cx="181" cy="23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3" name="Line 98"/>
                <p:cNvSpPr>
                  <a:spLocks noChangeShapeType="1"/>
                </p:cNvSpPr>
                <p:nvPr/>
              </p:nvSpPr>
              <p:spPr bwMode="auto">
                <a:xfrm>
                  <a:off x="2508" y="1766"/>
                  <a:ext cx="102" cy="10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84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2730" y="1769"/>
                  <a:ext cx="93" cy="9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1" name="Group 93"/>
              <p:cNvGrpSpPr>
                <a:grpSpLocks/>
              </p:cNvGrpSpPr>
              <p:nvPr/>
            </p:nvGrpSpPr>
            <p:grpSpPr bwMode="auto">
              <a:xfrm rot="179892">
                <a:off x="2538535" y="5287004"/>
                <a:ext cx="195974" cy="107514"/>
                <a:chOff x="2400" y="1489"/>
                <a:chExt cx="530" cy="642"/>
              </a:xfrm>
            </p:grpSpPr>
            <p:sp>
              <p:nvSpPr>
                <p:cNvPr id="73" name="Freeform 94"/>
                <p:cNvSpPr>
                  <a:spLocks/>
                </p:cNvSpPr>
                <p:nvPr/>
              </p:nvSpPr>
              <p:spPr bwMode="auto">
                <a:xfrm>
                  <a:off x="2400" y="1652"/>
                  <a:ext cx="530" cy="479"/>
                </a:xfrm>
                <a:custGeom>
                  <a:avLst/>
                  <a:gdLst>
                    <a:gd name="T0" fmla="*/ 0 w 530"/>
                    <a:gd name="T1" fmla="*/ 479 h 479"/>
                    <a:gd name="T2" fmla="*/ 0 w 530"/>
                    <a:gd name="T3" fmla="*/ 114 h 479"/>
                    <a:gd name="T4" fmla="*/ 111 w 530"/>
                    <a:gd name="T5" fmla="*/ 114 h 479"/>
                    <a:gd name="T6" fmla="*/ 111 w 530"/>
                    <a:gd name="T7" fmla="*/ 0 h 479"/>
                    <a:gd name="T8" fmla="*/ 426 w 530"/>
                    <a:gd name="T9" fmla="*/ 0 h 479"/>
                    <a:gd name="T10" fmla="*/ 426 w 530"/>
                    <a:gd name="T11" fmla="*/ 116 h 479"/>
                    <a:gd name="T12" fmla="*/ 530 w 530"/>
                    <a:gd name="T13" fmla="*/ 116 h 479"/>
                    <a:gd name="T14" fmla="*/ 530 w 530"/>
                    <a:gd name="T15" fmla="*/ 477 h 479"/>
                    <a:gd name="T16" fmla="*/ 0 w 530"/>
                    <a:gd name="T17" fmla="*/ 479 h 47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30"/>
                    <a:gd name="T28" fmla="*/ 0 h 479"/>
                    <a:gd name="T29" fmla="*/ 530 w 530"/>
                    <a:gd name="T30" fmla="*/ 479 h 47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30" h="479">
                      <a:moveTo>
                        <a:pt x="0" y="479"/>
                      </a:moveTo>
                      <a:lnTo>
                        <a:pt x="0" y="114"/>
                      </a:lnTo>
                      <a:lnTo>
                        <a:pt x="111" y="114"/>
                      </a:lnTo>
                      <a:lnTo>
                        <a:pt x="111" y="0"/>
                      </a:lnTo>
                      <a:lnTo>
                        <a:pt x="426" y="0"/>
                      </a:lnTo>
                      <a:lnTo>
                        <a:pt x="426" y="116"/>
                      </a:lnTo>
                      <a:lnTo>
                        <a:pt x="530" y="116"/>
                      </a:lnTo>
                      <a:lnTo>
                        <a:pt x="530" y="477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4" name="Rectangle 95"/>
                <p:cNvSpPr>
                  <a:spLocks noChangeArrowheads="1"/>
                </p:cNvSpPr>
                <p:nvPr/>
              </p:nvSpPr>
              <p:spPr bwMode="auto">
                <a:xfrm>
                  <a:off x="2550" y="1613"/>
                  <a:ext cx="231" cy="34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5" name="Rectangle 96"/>
                <p:cNvSpPr>
                  <a:spLocks noChangeArrowheads="1"/>
                </p:cNvSpPr>
                <p:nvPr/>
              </p:nvSpPr>
              <p:spPr bwMode="auto">
                <a:xfrm>
                  <a:off x="2593" y="1511"/>
                  <a:ext cx="144" cy="96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6" name="Rectangle 97"/>
                <p:cNvSpPr>
                  <a:spLocks noChangeArrowheads="1"/>
                </p:cNvSpPr>
                <p:nvPr/>
              </p:nvSpPr>
              <p:spPr bwMode="auto">
                <a:xfrm>
                  <a:off x="2575" y="1489"/>
                  <a:ext cx="181" cy="23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7" name="Line 98"/>
                <p:cNvSpPr>
                  <a:spLocks noChangeShapeType="1"/>
                </p:cNvSpPr>
                <p:nvPr/>
              </p:nvSpPr>
              <p:spPr bwMode="auto">
                <a:xfrm>
                  <a:off x="2508" y="1766"/>
                  <a:ext cx="102" cy="10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8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2730" y="1769"/>
                  <a:ext cx="93" cy="9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grpSp>
            <p:nvGrpSpPr>
              <p:cNvPr id="32" name="Group 93"/>
              <p:cNvGrpSpPr>
                <a:grpSpLocks/>
              </p:cNvGrpSpPr>
              <p:nvPr/>
            </p:nvGrpSpPr>
            <p:grpSpPr bwMode="auto">
              <a:xfrm rot="179892">
                <a:off x="3562964" y="5332281"/>
                <a:ext cx="195974" cy="107514"/>
                <a:chOff x="2400" y="1489"/>
                <a:chExt cx="530" cy="642"/>
              </a:xfrm>
            </p:grpSpPr>
            <p:sp>
              <p:nvSpPr>
                <p:cNvPr id="66" name="Freeform 94"/>
                <p:cNvSpPr>
                  <a:spLocks/>
                </p:cNvSpPr>
                <p:nvPr/>
              </p:nvSpPr>
              <p:spPr bwMode="auto">
                <a:xfrm>
                  <a:off x="2400" y="1652"/>
                  <a:ext cx="530" cy="479"/>
                </a:xfrm>
                <a:custGeom>
                  <a:avLst/>
                  <a:gdLst>
                    <a:gd name="T0" fmla="*/ 0 w 530"/>
                    <a:gd name="T1" fmla="*/ 479 h 479"/>
                    <a:gd name="T2" fmla="*/ 0 w 530"/>
                    <a:gd name="T3" fmla="*/ 114 h 479"/>
                    <a:gd name="T4" fmla="*/ 111 w 530"/>
                    <a:gd name="T5" fmla="*/ 114 h 479"/>
                    <a:gd name="T6" fmla="*/ 111 w 530"/>
                    <a:gd name="T7" fmla="*/ 0 h 479"/>
                    <a:gd name="T8" fmla="*/ 426 w 530"/>
                    <a:gd name="T9" fmla="*/ 0 h 479"/>
                    <a:gd name="T10" fmla="*/ 426 w 530"/>
                    <a:gd name="T11" fmla="*/ 116 h 479"/>
                    <a:gd name="T12" fmla="*/ 530 w 530"/>
                    <a:gd name="T13" fmla="*/ 116 h 479"/>
                    <a:gd name="T14" fmla="*/ 530 w 530"/>
                    <a:gd name="T15" fmla="*/ 477 h 479"/>
                    <a:gd name="T16" fmla="*/ 0 w 530"/>
                    <a:gd name="T17" fmla="*/ 479 h 47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30"/>
                    <a:gd name="T28" fmla="*/ 0 h 479"/>
                    <a:gd name="T29" fmla="*/ 530 w 530"/>
                    <a:gd name="T30" fmla="*/ 479 h 47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30" h="479">
                      <a:moveTo>
                        <a:pt x="0" y="479"/>
                      </a:moveTo>
                      <a:lnTo>
                        <a:pt x="0" y="114"/>
                      </a:lnTo>
                      <a:lnTo>
                        <a:pt x="111" y="114"/>
                      </a:lnTo>
                      <a:lnTo>
                        <a:pt x="111" y="0"/>
                      </a:lnTo>
                      <a:lnTo>
                        <a:pt x="426" y="0"/>
                      </a:lnTo>
                      <a:lnTo>
                        <a:pt x="426" y="116"/>
                      </a:lnTo>
                      <a:lnTo>
                        <a:pt x="530" y="116"/>
                      </a:lnTo>
                      <a:lnTo>
                        <a:pt x="530" y="477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7" name="Rectangle 95"/>
                <p:cNvSpPr>
                  <a:spLocks noChangeArrowheads="1"/>
                </p:cNvSpPr>
                <p:nvPr/>
              </p:nvSpPr>
              <p:spPr bwMode="auto">
                <a:xfrm>
                  <a:off x="2550" y="1613"/>
                  <a:ext cx="231" cy="34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8" name="Rectangle 96"/>
                <p:cNvSpPr>
                  <a:spLocks noChangeArrowheads="1"/>
                </p:cNvSpPr>
                <p:nvPr/>
              </p:nvSpPr>
              <p:spPr bwMode="auto">
                <a:xfrm>
                  <a:off x="2593" y="1511"/>
                  <a:ext cx="144" cy="96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9" name="Rectangle 97"/>
                <p:cNvSpPr>
                  <a:spLocks noChangeArrowheads="1"/>
                </p:cNvSpPr>
                <p:nvPr/>
              </p:nvSpPr>
              <p:spPr bwMode="auto">
                <a:xfrm>
                  <a:off x="2575" y="1489"/>
                  <a:ext cx="181" cy="23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0" name="Line 98"/>
                <p:cNvSpPr>
                  <a:spLocks noChangeShapeType="1"/>
                </p:cNvSpPr>
                <p:nvPr/>
              </p:nvSpPr>
              <p:spPr bwMode="auto">
                <a:xfrm>
                  <a:off x="2508" y="1766"/>
                  <a:ext cx="102" cy="10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72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2730" y="1769"/>
                  <a:ext cx="93" cy="9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cxnSp>
            <p:nvCxnSpPr>
              <p:cNvPr id="33" name="Connecteur droit 32"/>
              <p:cNvCxnSpPr/>
              <p:nvPr/>
            </p:nvCxnSpPr>
            <p:spPr bwMode="auto">
              <a:xfrm>
                <a:off x="654346" y="5021298"/>
                <a:ext cx="0" cy="57022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4" name="Line 97"/>
              <p:cNvSpPr>
                <a:spLocks noChangeShapeType="1"/>
              </p:cNvSpPr>
              <p:nvPr/>
            </p:nvSpPr>
            <p:spPr bwMode="auto">
              <a:xfrm flipH="1">
                <a:off x="1638981" y="4777509"/>
                <a:ext cx="1024295" cy="0"/>
              </a:xfrm>
              <a:prstGeom prst="line">
                <a:avLst/>
              </a:prstGeom>
              <a:noFill/>
              <a:ln w="15875">
                <a:solidFill>
                  <a:srgbClr val="4D4D4D"/>
                </a:solidFill>
                <a:round/>
                <a:headEnd type="triangle" w="sm" len="med"/>
                <a:tailEnd type="triangle" w="sm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35" name="Line 97"/>
              <p:cNvSpPr>
                <a:spLocks noChangeShapeType="1"/>
              </p:cNvSpPr>
              <p:nvPr/>
            </p:nvSpPr>
            <p:spPr bwMode="auto">
              <a:xfrm flipH="1">
                <a:off x="2643757" y="4775353"/>
                <a:ext cx="1024295" cy="0"/>
              </a:xfrm>
              <a:prstGeom prst="line">
                <a:avLst/>
              </a:prstGeom>
              <a:noFill/>
              <a:ln w="15875">
                <a:solidFill>
                  <a:srgbClr val="4D4D4D"/>
                </a:solidFill>
                <a:round/>
                <a:headEnd type="triangle" w="sm" len="med"/>
                <a:tailEnd type="triangle" w="sm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cxnSp>
            <p:nvCxnSpPr>
              <p:cNvPr id="36" name="Connecteur droit 35"/>
              <p:cNvCxnSpPr/>
              <p:nvPr/>
            </p:nvCxnSpPr>
            <p:spPr bwMode="auto">
              <a:xfrm>
                <a:off x="1639470" y="4788137"/>
                <a:ext cx="1307" cy="743985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7" name="Connecteur droit 36"/>
              <p:cNvCxnSpPr/>
              <p:nvPr/>
            </p:nvCxnSpPr>
            <p:spPr bwMode="auto">
              <a:xfrm flipH="1">
                <a:off x="2643757" y="4773044"/>
                <a:ext cx="488" cy="759077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8" name="Connecteur droit 37"/>
              <p:cNvCxnSpPr/>
              <p:nvPr/>
            </p:nvCxnSpPr>
            <p:spPr bwMode="auto">
              <a:xfrm>
                <a:off x="3653936" y="4775200"/>
                <a:ext cx="0" cy="755687"/>
              </a:xfrm>
              <a:prstGeom prst="line">
                <a:avLst/>
              </a:prstGeom>
              <a:noFill/>
              <a:ln w="12700" cap="flat" cmpd="sng" algn="ctr">
                <a:solidFill>
                  <a:srgbClr val="000000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39" name="Group 93"/>
              <p:cNvGrpSpPr>
                <a:grpSpLocks/>
              </p:cNvGrpSpPr>
              <p:nvPr/>
            </p:nvGrpSpPr>
            <p:grpSpPr bwMode="auto">
              <a:xfrm rot="179892">
                <a:off x="1538672" y="5228792"/>
                <a:ext cx="195974" cy="107514"/>
                <a:chOff x="2400" y="1489"/>
                <a:chExt cx="530" cy="642"/>
              </a:xfrm>
            </p:grpSpPr>
            <p:sp>
              <p:nvSpPr>
                <p:cNvPr id="60" name="Freeform 94"/>
                <p:cNvSpPr>
                  <a:spLocks/>
                </p:cNvSpPr>
                <p:nvPr/>
              </p:nvSpPr>
              <p:spPr bwMode="auto">
                <a:xfrm>
                  <a:off x="2400" y="1652"/>
                  <a:ext cx="530" cy="479"/>
                </a:xfrm>
                <a:custGeom>
                  <a:avLst/>
                  <a:gdLst>
                    <a:gd name="T0" fmla="*/ 0 w 530"/>
                    <a:gd name="T1" fmla="*/ 479 h 479"/>
                    <a:gd name="T2" fmla="*/ 0 w 530"/>
                    <a:gd name="T3" fmla="*/ 114 h 479"/>
                    <a:gd name="T4" fmla="*/ 111 w 530"/>
                    <a:gd name="T5" fmla="*/ 114 h 479"/>
                    <a:gd name="T6" fmla="*/ 111 w 530"/>
                    <a:gd name="T7" fmla="*/ 0 h 479"/>
                    <a:gd name="T8" fmla="*/ 426 w 530"/>
                    <a:gd name="T9" fmla="*/ 0 h 479"/>
                    <a:gd name="T10" fmla="*/ 426 w 530"/>
                    <a:gd name="T11" fmla="*/ 116 h 479"/>
                    <a:gd name="T12" fmla="*/ 530 w 530"/>
                    <a:gd name="T13" fmla="*/ 116 h 479"/>
                    <a:gd name="T14" fmla="*/ 530 w 530"/>
                    <a:gd name="T15" fmla="*/ 477 h 479"/>
                    <a:gd name="T16" fmla="*/ 0 w 530"/>
                    <a:gd name="T17" fmla="*/ 479 h 479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w 530"/>
                    <a:gd name="T28" fmla="*/ 0 h 479"/>
                    <a:gd name="T29" fmla="*/ 530 w 530"/>
                    <a:gd name="T30" fmla="*/ 479 h 479"/>
                  </a:gdLst>
                  <a:ahLst/>
                  <a:cxnLst>
                    <a:cxn ang="T18">
                      <a:pos x="T0" y="T1"/>
                    </a:cxn>
                    <a:cxn ang="T19">
                      <a:pos x="T2" y="T3"/>
                    </a:cxn>
                    <a:cxn ang="T20">
                      <a:pos x="T4" y="T5"/>
                    </a:cxn>
                    <a:cxn ang="T21">
                      <a:pos x="T6" y="T7"/>
                    </a:cxn>
                    <a:cxn ang="T22">
                      <a:pos x="T8" y="T9"/>
                    </a:cxn>
                    <a:cxn ang="T23">
                      <a:pos x="T10" y="T11"/>
                    </a:cxn>
                    <a:cxn ang="T24">
                      <a:pos x="T12" y="T13"/>
                    </a:cxn>
                    <a:cxn ang="T25">
                      <a:pos x="T14" y="T15"/>
                    </a:cxn>
                    <a:cxn ang="T26">
                      <a:pos x="T16" y="T17"/>
                    </a:cxn>
                  </a:cxnLst>
                  <a:rect l="T27" t="T28" r="T29" b="T30"/>
                  <a:pathLst>
                    <a:path w="530" h="479">
                      <a:moveTo>
                        <a:pt x="0" y="479"/>
                      </a:moveTo>
                      <a:lnTo>
                        <a:pt x="0" y="114"/>
                      </a:lnTo>
                      <a:lnTo>
                        <a:pt x="111" y="114"/>
                      </a:lnTo>
                      <a:lnTo>
                        <a:pt x="111" y="0"/>
                      </a:lnTo>
                      <a:lnTo>
                        <a:pt x="426" y="0"/>
                      </a:lnTo>
                      <a:lnTo>
                        <a:pt x="426" y="116"/>
                      </a:lnTo>
                      <a:lnTo>
                        <a:pt x="530" y="116"/>
                      </a:lnTo>
                      <a:lnTo>
                        <a:pt x="530" y="477"/>
                      </a:lnTo>
                      <a:lnTo>
                        <a:pt x="0" y="479"/>
                      </a:lnTo>
                      <a:close/>
                    </a:path>
                  </a:pathLst>
                </a:custGeom>
                <a:solidFill>
                  <a:srgbClr val="FF0000"/>
                </a:solidFill>
                <a:ln w="12700" cap="flat" cmpd="sng">
                  <a:solidFill>
                    <a:srgbClr val="000000"/>
                  </a:solidFill>
                  <a:prstDash val="solid"/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1" name="Rectangle 95"/>
                <p:cNvSpPr>
                  <a:spLocks noChangeArrowheads="1"/>
                </p:cNvSpPr>
                <p:nvPr/>
              </p:nvSpPr>
              <p:spPr bwMode="auto">
                <a:xfrm>
                  <a:off x="2550" y="1613"/>
                  <a:ext cx="231" cy="34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2" name="Rectangle 96"/>
                <p:cNvSpPr>
                  <a:spLocks noChangeArrowheads="1"/>
                </p:cNvSpPr>
                <p:nvPr/>
              </p:nvSpPr>
              <p:spPr bwMode="auto">
                <a:xfrm>
                  <a:off x="2593" y="1511"/>
                  <a:ext cx="144" cy="96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3" name="Rectangle 97"/>
                <p:cNvSpPr>
                  <a:spLocks noChangeArrowheads="1"/>
                </p:cNvSpPr>
                <p:nvPr/>
              </p:nvSpPr>
              <p:spPr bwMode="auto">
                <a:xfrm>
                  <a:off x="2575" y="1489"/>
                  <a:ext cx="181" cy="23"/>
                </a:xfrm>
                <a:prstGeom prst="rect">
                  <a:avLst/>
                </a:prstGeom>
                <a:solidFill>
                  <a:srgbClr val="000000"/>
                </a:solidFill>
                <a:ln w="12700">
                  <a:solidFill>
                    <a:srgbClr val="000000"/>
                  </a:solidFill>
                  <a:miter lim="800000"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4" name="Line 98"/>
                <p:cNvSpPr>
                  <a:spLocks noChangeShapeType="1"/>
                </p:cNvSpPr>
                <p:nvPr/>
              </p:nvSpPr>
              <p:spPr bwMode="auto">
                <a:xfrm>
                  <a:off x="2508" y="1766"/>
                  <a:ext cx="102" cy="102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  <p:sp>
              <p:nvSpPr>
                <p:cNvPr id="65" name="Line 99"/>
                <p:cNvSpPr>
                  <a:spLocks noChangeShapeType="1"/>
                </p:cNvSpPr>
                <p:nvPr/>
              </p:nvSpPr>
              <p:spPr bwMode="auto">
                <a:xfrm flipH="1">
                  <a:off x="2730" y="1769"/>
                  <a:ext cx="93" cy="93"/>
                </a:xfrm>
                <a:prstGeom prst="lin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</p:spPr>
              <p:txBody>
                <a:bodyPr wrap="none" anchor="ctr"/>
                <a:lstStyle/>
                <a:p>
                  <a:pPr marL="0" marR="0" lvl="0" indent="0" algn="l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endParaRPr>
                </a:p>
              </p:txBody>
            </p:sp>
          </p:grpSp>
          <p:sp>
            <p:nvSpPr>
              <p:cNvPr id="40" name="Text Box 24"/>
              <p:cNvSpPr txBox="1">
                <a:spLocks noChangeArrowheads="1"/>
              </p:cNvSpPr>
              <p:nvPr/>
            </p:nvSpPr>
            <p:spPr bwMode="auto">
              <a:xfrm>
                <a:off x="2020037" y="4676284"/>
                <a:ext cx="412931" cy="270899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7620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6m</a:t>
                </a:r>
              </a:p>
            </p:txBody>
          </p:sp>
          <p:sp>
            <p:nvSpPr>
              <p:cNvPr id="41" name="Text Box 24"/>
              <p:cNvSpPr txBox="1">
                <a:spLocks noChangeArrowheads="1"/>
              </p:cNvSpPr>
              <p:nvPr/>
            </p:nvSpPr>
            <p:spPr bwMode="auto">
              <a:xfrm>
                <a:off x="3024188" y="4684514"/>
                <a:ext cx="426795" cy="226207"/>
              </a:xfrm>
              <a:prstGeom prst="rect">
                <a:avLst/>
              </a:prstGeom>
              <a:solidFill>
                <a:srgbClr val="FFFFFF"/>
              </a:solidFill>
              <a:ln w="12700">
                <a:noFill/>
                <a:miter lim="800000"/>
                <a:headEnd/>
                <a:tailEnd/>
              </a:ln>
            </p:spPr>
            <p:txBody>
              <a:bodyPr wrap="square">
                <a:spAutoFit/>
              </a:bodyPr>
              <a:lstStyle/>
              <a:p>
                <a:pPr marL="0" marR="0" lvl="0" indent="0" algn="l" defTabSz="7620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fr-FR" sz="800" b="0" i="0" u="none" strike="noStrike" kern="0" cap="none" spc="0" normalizeH="0" baseline="0" noProof="0" dirty="0">
                    <a:ln>
                      <a:noFill/>
                    </a:ln>
                    <a:solidFill>
                      <a:srgbClr val="4D4D4D"/>
                    </a:solidFill>
                    <a:effectLst/>
                    <a:uLnTx/>
                    <a:uFillTx/>
                    <a:latin typeface="Arial" panose="020B0604020202020204"/>
                    <a:ea typeface="+mn-ea"/>
                    <a:cs typeface="+mn-cs"/>
                  </a:rPr>
                  <a:t>6m</a:t>
                </a:r>
              </a:p>
            </p:txBody>
          </p:sp>
          <p:sp>
            <p:nvSpPr>
              <p:cNvPr id="42" name="Rectangle 9"/>
              <p:cNvSpPr>
                <a:spLocks noChangeArrowheads="1"/>
              </p:cNvSpPr>
              <p:nvPr/>
            </p:nvSpPr>
            <p:spPr bwMode="auto">
              <a:xfrm>
                <a:off x="383490" y="5486035"/>
                <a:ext cx="4274599" cy="46087"/>
              </a:xfrm>
              <a:prstGeom prst="rect">
                <a:avLst/>
              </a:prstGeom>
              <a:blipFill>
                <a:blip r:embed="rId5" cstate="print"/>
                <a:tile tx="0" ty="0" sx="100000" sy="100000" flip="none" algn="tl"/>
              </a:blipFill>
              <a:ln w="1270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3" name="Line 97"/>
              <p:cNvSpPr>
                <a:spLocks noChangeShapeType="1"/>
              </p:cNvSpPr>
              <p:nvPr/>
            </p:nvSpPr>
            <p:spPr bwMode="auto">
              <a:xfrm flipV="1">
                <a:off x="1234893" y="5530885"/>
                <a:ext cx="134" cy="201126"/>
              </a:xfrm>
              <a:prstGeom prst="line">
                <a:avLst/>
              </a:prstGeom>
              <a:noFill/>
              <a:ln w="15875">
                <a:solidFill>
                  <a:srgbClr val="4D4D4D"/>
                </a:solidFill>
                <a:round/>
                <a:headEnd type="triangle" w="sm" len="med"/>
                <a:tailEnd type="triangle" w="sm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44" name="Forme libre 43"/>
              <p:cNvSpPr/>
              <p:nvPr/>
            </p:nvSpPr>
            <p:spPr bwMode="auto">
              <a:xfrm>
                <a:off x="1136877" y="5479415"/>
                <a:ext cx="40390" cy="202667"/>
              </a:xfrm>
              <a:custGeom>
                <a:avLst/>
                <a:gdLst>
                  <a:gd name="connsiteX0" fmla="*/ 0 w 84083"/>
                  <a:gd name="connsiteY0" fmla="*/ 21021 h 493986"/>
                  <a:gd name="connsiteX1" fmla="*/ 0 w 84083"/>
                  <a:gd name="connsiteY1" fmla="*/ 493986 h 493986"/>
                  <a:gd name="connsiteX2" fmla="*/ 73573 w 84083"/>
                  <a:gd name="connsiteY2" fmla="*/ 325821 h 493986"/>
                  <a:gd name="connsiteX3" fmla="*/ 84083 w 84083"/>
                  <a:gd name="connsiteY3" fmla="*/ 0 h 493986"/>
                  <a:gd name="connsiteX4" fmla="*/ 0 w 84083"/>
                  <a:gd name="connsiteY4" fmla="*/ 21021 h 49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083" h="493986">
                    <a:moveTo>
                      <a:pt x="0" y="21021"/>
                    </a:moveTo>
                    <a:lnTo>
                      <a:pt x="0" y="493986"/>
                    </a:lnTo>
                    <a:lnTo>
                      <a:pt x="73573" y="325821"/>
                    </a:lnTo>
                    <a:lnTo>
                      <a:pt x="84083" y="0"/>
                    </a:lnTo>
                    <a:lnTo>
                      <a:pt x="0" y="21021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5" name="Arc 44"/>
              <p:cNvSpPr/>
              <p:nvPr/>
            </p:nvSpPr>
            <p:spPr bwMode="auto">
              <a:xfrm>
                <a:off x="1669620" y="5224885"/>
                <a:ext cx="427460" cy="375151"/>
              </a:xfrm>
              <a:prstGeom prst="arc">
                <a:avLst/>
              </a:pr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6" name="Forme libre 45"/>
              <p:cNvSpPr/>
              <p:nvPr/>
            </p:nvSpPr>
            <p:spPr bwMode="auto">
              <a:xfrm>
                <a:off x="2161498" y="5493214"/>
                <a:ext cx="40390" cy="177237"/>
              </a:xfrm>
              <a:custGeom>
                <a:avLst/>
                <a:gdLst>
                  <a:gd name="connsiteX0" fmla="*/ 0 w 84083"/>
                  <a:gd name="connsiteY0" fmla="*/ 21021 h 493986"/>
                  <a:gd name="connsiteX1" fmla="*/ 0 w 84083"/>
                  <a:gd name="connsiteY1" fmla="*/ 493986 h 493986"/>
                  <a:gd name="connsiteX2" fmla="*/ 73573 w 84083"/>
                  <a:gd name="connsiteY2" fmla="*/ 325821 h 493986"/>
                  <a:gd name="connsiteX3" fmla="*/ 84083 w 84083"/>
                  <a:gd name="connsiteY3" fmla="*/ 0 h 493986"/>
                  <a:gd name="connsiteX4" fmla="*/ 0 w 84083"/>
                  <a:gd name="connsiteY4" fmla="*/ 21021 h 49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083" h="493986">
                    <a:moveTo>
                      <a:pt x="0" y="21021"/>
                    </a:moveTo>
                    <a:lnTo>
                      <a:pt x="0" y="493986"/>
                    </a:lnTo>
                    <a:lnTo>
                      <a:pt x="73573" y="325821"/>
                    </a:lnTo>
                    <a:lnTo>
                      <a:pt x="84083" y="0"/>
                    </a:lnTo>
                    <a:lnTo>
                      <a:pt x="0" y="21021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7" name="Forme libre 46"/>
              <p:cNvSpPr/>
              <p:nvPr/>
            </p:nvSpPr>
            <p:spPr bwMode="auto">
              <a:xfrm>
                <a:off x="3218704" y="5493063"/>
                <a:ext cx="42073" cy="177237"/>
              </a:xfrm>
              <a:custGeom>
                <a:avLst/>
                <a:gdLst>
                  <a:gd name="connsiteX0" fmla="*/ 0 w 84083"/>
                  <a:gd name="connsiteY0" fmla="*/ 21021 h 493986"/>
                  <a:gd name="connsiteX1" fmla="*/ 0 w 84083"/>
                  <a:gd name="connsiteY1" fmla="*/ 493986 h 493986"/>
                  <a:gd name="connsiteX2" fmla="*/ 73573 w 84083"/>
                  <a:gd name="connsiteY2" fmla="*/ 325821 h 493986"/>
                  <a:gd name="connsiteX3" fmla="*/ 84083 w 84083"/>
                  <a:gd name="connsiteY3" fmla="*/ 0 h 493986"/>
                  <a:gd name="connsiteX4" fmla="*/ 0 w 84083"/>
                  <a:gd name="connsiteY4" fmla="*/ 21021 h 49398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4083" h="493986">
                    <a:moveTo>
                      <a:pt x="0" y="21021"/>
                    </a:moveTo>
                    <a:lnTo>
                      <a:pt x="0" y="493986"/>
                    </a:lnTo>
                    <a:lnTo>
                      <a:pt x="73573" y="325821"/>
                    </a:lnTo>
                    <a:lnTo>
                      <a:pt x="84083" y="0"/>
                    </a:lnTo>
                    <a:lnTo>
                      <a:pt x="0" y="21021"/>
                    </a:lnTo>
                    <a:close/>
                  </a:path>
                </a:pathLst>
              </a:custGeom>
              <a:solidFill>
                <a:srgbClr val="FF0000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8" name="Forme libre 47"/>
              <p:cNvSpPr/>
              <p:nvPr/>
            </p:nvSpPr>
            <p:spPr bwMode="auto">
              <a:xfrm>
                <a:off x="845284" y="5311893"/>
                <a:ext cx="63518" cy="171755"/>
              </a:xfrm>
              <a:custGeom>
                <a:avLst/>
                <a:gdLst>
                  <a:gd name="connsiteX0" fmla="*/ 135874 w 135874"/>
                  <a:gd name="connsiteY0" fmla="*/ 0 h 418641"/>
                  <a:gd name="connsiteX1" fmla="*/ 25706 w 135874"/>
                  <a:gd name="connsiteY1" fmla="*/ 121185 h 418641"/>
                  <a:gd name="connsiteX2" fmla="*/ 14689 w 135874"/>
                  <a:gd name="connsiteY2" fmla="*/ 308472 h 418641"/>
                  <a:gd name="connsiteX3" fmla="*/ 113841 w 135874"/>
                  <a:gd name="connsiteY3" fmla="*/ 418641 h 4186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35874" h="418641">
                    <a:moveTo>
                      <a:pt x="135874" y="0"/>
                    </a:moveTo>
                    <a:cubicBezTo>
                      <a:pt x="90889" y="34886"/>
                      <a:pt x="45904" y="69773"/>
                      <a:pt x="25706" y="121185"/>
                    </a:cubicBezTo>
                    <a:cubicBezTo>
                      <a:pt x="5509" y="172597"/>
                      <a:pt x="0" y="258896"/>
                      <a:pt x="14689" y="308472"/>
                    </a:cubicBezTo>
                    <a:cubicBezTo>
                      <a:pt x="29378" y="358048"/>
                      <a:pt x="71609" y="388344"/>
                      <a:pt x="113841" y="418641"/>
                    </a:cubicBezTo>
                  </a:path>
                </a:pathLst>
              </a:custGeom>
              <a:noFill/>
              <a:ln w="9525" cap="flat" cmpd="sng" algn="ctr">
                <a:solidFill>
                  <a:srgbClr val="4D4D4D"/>
                </a:solidFill>
                <a:prstDash val="solid"/>
                <a:round/>
                <a:headEnd type="triangle" w="sm" len="med"/>
                <a:tailEnd type="triangle" w="sm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4D4D4D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49" name="Line 97"/>
              <p:cNvSpPr>
                <a:spLocks noChangeShapeType="1"/>
              </p:cNvSpPr>
              <p:nvPr/>
            </p:nvSpPr>
            <p:spPr bwMode="auto">
              <a:xfrm>
                <a:off x="877043" y="4714979"/>
                <a:ext cx="266067" cy="351750"/>
              </a:xfrm>
              <a:prstGeom prst="line">
                <a:avLst/>
              </a:prstGeom>
              <a:noFill/>
              <a:ln w="15875">
                <a:solidFill>
                  <a:srgbClr val="4D4D4D"/>
                </a:solidFill>
                <a:round/>
                <a:headEnd type="none" w="sm" len="med"/>
                <a:tailEnd type="triangle" w="sm" len="med"/>
              </a:ln>
            </p:spPr>
            <p:txBody>
              <a:bodyPr wrap="none" anchor="ctr"/>
              <a:lstStyle/>
              <a:p>
                <a:pPr marL="0" marR="0" lvl="0" indent="0" algn="l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endParaRPr>
              </a:p>
            </p:txBody>
          </p:sp>
          <p:sp>
            <p:nvSpPr>
              <p:cNvPr id="50" name="Forme libre 49"/>
              <p:cNvSpPr/>
              <p:nvPr/>
            </p:nvSpPr>
            <p:spPr bwMode="auto">
              <a:xfrm>
                <a:off x="1983103" y="4939984"/>
                <a:ext cx="449863" cy="540312"/>
              </a:xfrm>
              <a:custGeom>
                <a:avLst/>
                <a:gdLst>
                  <a:gd name="connsiteX0" fmla="*/ 0 w 962325"/>
                  <a:gd name="connsiteY0" fmla="*/ 1316967 h 1316967"/>
                  <a:gd name="connsiteX1" fmla="*/ 132272 w 962325"/>
                  <a:gd name="connsiteY1" fmla="*/ 741872 h 1316967"/>
                  <a:gd name="connsiteX2" fmla="*/ 333555 w 962325"/>
                  <a:gd name="connsiteY2" fmla="*/ 155276 h 1316967"/>
                  <a:gd name="connsiteX3" fmla="*/ 862642 w 962325"/>
                  <a:gd name="connsiteY3" fmla="*/ 132272 h 1316967"/>
                  <a:gd name="connsiteX4" fmla="*/ 931653 w 962325"/>
                  <a:gd name="connsiteY4" fmla="*/ 948906 h 1316967"/>
                  <a:gd name="connsiteX5" fmla="*/ 931653 w 962325"/>
                  <a:gd name="connsiteY5" fmla="*/ 948906 h 1316967"/>
                  <a:gd name="connsiteX6" fmla="*/ 914400 w 962325"/>
                  <a:gd name="connsiteY6" fmla="*/ 1201948 h 13169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962325" h="1316967">
                    <a:moveTo>
                      <a:pt x="0" y="1316967"/>
                    </a:moveTo>
                    <a:cubicBezTo>
                      <a:pt x="38339" y="1126227"/>
                      <a:pt x="76679" y="935487"/>
                      <a:pt x="132272" y="741872"/>
                    </a:cubicBezTo>
                    <a:cubicBezTo>
                      <a:pt x="187865" y="548257"/>
                      <a:pt x="211827" y="256876"/>
                      <a:pt x="333555" y="155276"/>
                    </a:cubicBezTo>
                    <a:cubicBezTo>
                      <a:pt x="455283" y="53676"/>
                      <a:pt x="762959" y="0"/>
                      <a:pt x="862642" y="132272"/>
                    </a:cubicBezTo>
                    <a:cubicBezTo>
                      <a:pt x="962325" y="264544"/>
                      <a:pt x="931653" y="948906"/>
                      <a:pt x="931653" y="948906"/>
                    </a:cubicBezTo>
                    <a:lnTo>
                      <a:pt x="931653" y="948906"/>
                    </a:lnTo>
                    <a:cubicBezTo>
                      <a:pt x="928778" y="991080"/>
                      <a:pt x="881811" y="1180861"/>
                      <a:pt x="914400" y="1201948"/>
                    </a:cubicBezTo>
                  </a:path>
                </a:pathLst>
              </a:custGeom>
              <a:noFill/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51" name="Forme libre 50"/>
              <p:cNvSpPr/>
              <p:nvPr/>
            </p:nvSpPr>
            <p:spPr bwMode="auto">
              <a:xfrm>
                <a:off x="1152379" y="4925040"/>
                <a:ext cx="488397" cy="571771"/>
              </a:xfrm>
              <a:custGeom>
                <a:avLst/>
                <a:gdLst>
                  <a:gd name="connsiteX0" fmla="*/ 0 w 1092680"/>
                  <a:gd name="connsiteY0" fmla="*/ 1359140 h 1359140"/>
                  <a:gd name="connsiteX1" fmla="*/ 115019 w 1092680"/>
                  <a:gd name="connsiteY1" fmla="*/ 444740 h 1359140"/>
                  <a:gd name="connsiteX2" fmla="*/ 379562 w 1092680"/>
                  <a:gd name="connsiteY2" fmla="*/ 99683 h 1359140"/>
                  <a:gd name="connsiteX3" fmla="*/ 816634 w 1092680"/>
                  <a:gd name="connsiteY3" fmla="*/ 24921 h 1359140"/>
                  <a:gd name="connsiteX4" fmla="*/ 1046672 w 1092680"/>
                  <a:gd name="connsiteY4" fmla="*/ 249208 h 1359140"/>
                  <a:gd name="connsiteX5" fmla="*/ 1092679 w 1092680"/>
                  <a:gd name="connsiteY5" fmla="*/ 761042 h 1359140"/>
                  <a:gd name="connsiteX0" fmla="*/ 958 w 1093638"/>
                  <a:gd name="connsiteY0" fmla="*/ 1359140 h 1563298"/>
                  <a:gd name="connsiteX1" fmla="*/ 46966 w 1093638"/>
                  <a:gd name="connsiteY1" fmla="*/ 1410898 h 1563298"/>
                  <a:gd name="connsiteX2" fmla="*/ 115977 w 1093638"/>
                  <a:gd name="connsiteY2" fmla="*/ 444740 h 1563298"/>
                  <a:gd name="connsiteX3" fmla="*/ 380520 w 1093638"/>
                  <a:gd name="connsiteY3" fmla="*/ 99683 h 1563298"/>
                  <a:gd name="connsiteX4" fmla="*/ 817592 w 1093638"/>
                  <a:gd name="connsiteY4" fmla="*/ 24921 h 1563298"/>
                  <a:gd name="connsiteX5" fmla="*/ 1047630 w 1093638"/>
                  <a:gd name="connsiteY5" fmla="*/ 249208 h 1563298"/>
                  <a:gd name="connsiteX6" fmla="*/ 1093637 w 1093638"/>
                  <a:gd name="connsiteY6" fmla="*/ 761042 h 1563298"/>
                  <a:gd name="connsiteX0" fmla="*/ 958 w 1093637"/>
                  <a:gd name="connsiteY0" fmla="*/ 1341887 h 1546045"/>
                  <a:gd name="connsiteX1" fmla="*/ 46966 w 1093637"/>
                  <a:gd name="connsiteY1" fmla="*/ 1393645 h 1546045"/>
                  <a:gd name="connsiteX2" fmla="*/ 115977 w 1093637"/>
                  <a:gd name="connsiteY2" fmla="*/ 427487 h 1546045"/>
                  <a:gd name="connsiteX3" fmla="*/ 380520 w 1093637"/>
                  <a:gd name="connsiteY3" fmla="*/ 82430 h 1546045"/>
                  <a:gd name="connsiteX4" fmla="*/ 817592 w 1093637"/>
                  <a:gd name="connsiteY4" fmla="*/ 24921 h 1546045"/>
                  <a:gd name="connsiteX5" fmla="*/ 1047630 w 1093637"/>
                  <a:gd name="connsiteY5" fmla="*/ 231955 h 1546045"/>
                  <a:gd name="connsiteX6" fmla="*/ 1093637 w 1093637"/>
                  <a:gd name="connsiteY6" fmla="*/ 743789 h 1546045"/>
                  <a:gd name="connsiteX0" fmla="*/ 958 w 1091720"/>
                  <a:gd name="connsiteY0" fmla="*/ 1341887 h 1546045"/>
                  <a:gd name="connsiteX1" fmla="*/ 46966 w 1091720"/>
                  <a:gd name="connsiteY1" fmla="*/ 1393645 h 1546045"/>
                  <a:gd name="connsiteX2" fmla="*/ 115977 w 1091720"/>
                  <a:gd name="connsiteY2" fmla="*/ 427487 h 1546045"/>
                  <a:gd name="connsiteX3" fmla="*/ 380520 w 1091720"/>
                  <a:gd name="connsiteY3" fmla="*/ 82430 h 1546045"/>
                  <a:gd name="connsiteX4" fmla="*/ 817592 w 1091720"/>
                  <a:gd name="connsiteY4" fmla="*/ 24921 h 1546045"/>
                  <a:gd name="connsiteX5" fmla="*/ 1047630 w 1091720"/>
                  <a:gd name="connsiteY5" fmla="*/ 231955 h 1546045"/>
                  <a:gd name="connsiteX6" fmla="*/ 1082135 w 1091720"/>
                  <a:gd name="connsiteY6" fmla="*/ 738038 h 1546045"/>
                  <a:gd name="connsiteX0" fmla="*/ 0 w 1044754"/>
                  <a:gd name="connsiteY0" fmla="*/ 1393645 h 1393645"/>
                  <a:gd name="connsiteX1" fmla="*/ 69011 w 1044754"/>
                  <a:gd name="connsiteY1" fmla="*/ 427487 h 1393645"/>
                  <a:gd name="connsiteX2" fmla="*/ 333554 w 1044754"/>
                  <a:gd name="connsiteY2" fmla="*/ 82430 h 1393645"/>
                  <a:gd name="connsiteX3" fmla="*/ 770626 w 1044754"/>
                  <a:gd name="connsiteY3" fmla="*/ 24921 h 1393645"/>
                  <a:gd name="connsiteX4" fmla="*/ 1000664 w 1044754"/>
                  <a:gd name="connsiteY4" fmla="*/ 231955 h 1393645"/>
                  <a:gd name="connsiteX5" fmla="*/ 1035169 w 1044754"/>
                  <a:gd name="connsiteY5" fmla="*/ 738038 h 139364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4754" h="1393645">
                    <a:moveTo>
                      <a:pt x="0" y="1393645"/>
                    </a:moveTo>
                    <a:cubicBezTo>
                      <a:pt x="19170" y="1241245"/>
                      <a:pt x="13419" y="646023"/>
                      <a:pt x="69011" y="427487"/>
                    </a:cubicBezTo>
                    <a:cubicBezTo>
                      <a:pt x="124603" y="208951"/>
                      <a:pt x="216618" y="149524"/>
                      <a:pt x="333554" y="82430"/>
                    </a:cubicBezTo>
                    <a:cubicBezTo>
                      <a:pt x="450490" y="15336"/>
                      <a:pt x="659441" y="0"/>
                      <a:pt x="770626" y="24921"/>
                    </a:cubicBezTo>
                    <a:cubicBezTo>
                      <a:pt x="881811" y="49842"/>
                      <a:pt x="956574" y="113102"/>
                      <a:pt x="1000664" y="231955"/>
                    </a:cubicBezTo>
                    <a:cubicBezTo>
                      <a:pt x="1044754" y="350808"/>
                      <a:pt x="1035169" y="543464"/>
                      <a:pt x="1035169" y="738038"/>
                    </a:cubicBezTo>
                  </a:path>
                </a:pathLst>
              </a:custGeom>
              <a:noFill/>
              <a:ln w="857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52" name="Forme libre 51"/>
              <p:cNvSpPr/>
              <p:nvPr/>
            </p:nvSpPr>
            <p:spPr bwMode="auto">
              <a:xfrm>
                <a:off x="2168605" y="4985206"/>
                <a:ext cx="478988" cy="515144"/>
              </a:xfrm>
              <a:custGeom>
                <a:avLst/>
                <a:gdLst>
                  <a:gd name="connsiteX0" fmla="*/ 0 w 1092680"/>
                  <a:gd name="connsiteY0" fmla="*/ 1359140 h 1359140"/>
                  <a:gd name="connsiteX1" fmla="*/ 115019 w 1092680"/>
                  <a:gd name="connsiteY1" fmla="*/ 444740 h 1359140"/>
                  <a:gd name="connsiteX2" fmla="*/ 379562 w 1092680"/>
                  <a:gd name="connsiteY2" fmla="*/ 99683 h 1359140"/>
                  <a:gd name="connsiteX3" fmla="*/ 816634 w 1092680"/>
                  <a:gd name="connsiteY3" fmla="*/ 24921 h 1359140"/>
                  <a:gd name="connsiteX4" fmla="*/ 1046672 w 1092680"/>
                  <a:gd name="connsiteY4" fmla="*/ 249208 h 1359140"/>
                  <a:gd name="connsiteX5" fmla="*/ 1092679 w 1092680"/>
                  <a:gd name="connsiteY5" fmla="*/ 761042 h 1359140"/>
                  <a:gd name="connsiteX0" fmla="*/ 958 w 1093638"/>
                  <a:gd name="connsiteY0" fmla="*/ 1359140 h 1563298"/>
                  <a:gd name="connsiteX1" fmla="*/ 46966 w 1093638"/>
                  <a:gd name="connsiteY1" fmla="*/ 1410898 h 1563298"/>
                  <a:gd name="connsiteX2" fmla="*/ 115977 w 1093638"/>
                  <a:gd name="connsiteY2" fmla="*/ 444740 h 1563298"/>
                  <a:gd name="connsiteX3" fmla="*/ 380520 w 1093638"/>
                  <a:gd name="connsiteY3" fmla="*/ 99683 h 1563298"/>
                  <a:gd name="connsiteX4" fmla="*/ 817592 w 1093638"/>
                  <a:gd name="connsiteY4" fmla="*/ 24921 h 1563298"/>
                  <a:gd name="connsiteX5" fmla="*/ 1047630 w 1093638"/>
                  <a:gd name="connsiteY5" fmla="*/ 249208 h 1563298"/>
                  <a:gd name="connsiteX6" fmla="*/ 1093637 w 1093638"/>
                  <a:gd name="connsiteY6" fmla="*/ 761042 h 1563298"/>
                  <a:gd name="connsiteX0" fmla="*/ 958 w 1093637"/>
                  <a:gd name="connsiteY0" fmla="*/ 1341887 h 1546045"/>
                  <a:gd name="connsiteX1" fmla="*/ 46966 w 1093637"/>
                  <a:gd name="connsiteY1" fmla="*/ 1393645 h 1546045"/>
                  <a:gd name="connsiteX2" fmla="*/ 115977 w 1093637"/>
                  <a:gd name="connsiteY2" fmla="*/ 427487 h 1546045"/>
                  <a:gd name="connsiteX3" fmla="*/ 380520 w 1093637"/>
                  <a:gd name="connsiteY3" fmla="*/ 82430 h 1546045"/>
                  <a:gd name="connsiteX4" fmla="*/ 817592 w 1093637"/>
                  <a:gd name="connsiteY4" fmla="*/ 24921 h 1546045"/>
                  <a:gd name="connsiteX5" fmla="*/ 1047630 w 1093637"/>
                  <a:gd name="connsiteY5" fmla="*/ 231955 h 1546045"/>
                  <a:gd name="connsiteX6" fmla="*/ 1093637 w 1093637"/>
                  <a:gd name="connsiteY6" fmla="*/ 743789 h 1546045"/>
                  <a:gd name="connsiteX0" fmla="*/ 958 w 1091720"/>
                  <a:gd name="connsiteY0" fmla="*/ 1341887 h 1546045"/>
                  <a:gd name="connsiteX1" fmla="*/ 46966 w 1091720"/>
                  <a:gd name="connsiteY1" fmla="*/ 1393645 h 1546045"/>
                  <a:gd name="connsiteX2" fmla="*/ 115977 w 1091720"/>
                  <a:gd name="connsiteY2" fmla="*/ 427487 h 1546045"/>
                  <a:gd name="connsiteX3" fmla="*/ 380520 w 1091720"/>
                  <a:gd name="connsiteY3" fmla="*/ 82430 h 1546045"/>
                  <a:gd name="connsiteX4" fmla="*/ 817592 w 1091720"/>
                  <a:gd name="connsiteY4" fmla="*/ 24921 h 1546045"/>
                  <a:gd name="connsiteX5" fmla="*/ 1047630 w 1091720"/>
                  <a:gd name="connsiteY5" fmla="*/ 231955 h 1546045"/>
                  <a:gd name="connsiteX6" fmla="*/ 1082135 w 1091720"/>
                  <a:gd name="connsiteY6" fmla="*/ 738038 h 1546045"/>
                  <a:gd name="connsiteX0" fmla="*/ 0 w 1044754"/>
                  <a:gd name="connsiteY0" fmla="*/ 1393645 h 1393645"/>
                  <a:gd name="connsiteX1" fmla="*/ 69011 w 1044754"/>
                  <a:gd name="connsiteY1" fmla="*/ 427487 h 1393645"/>
                  <a:gd name="connsiteX2" fmla="*/ 333554 w 1044754"/>
                  <a:gd name="connsiteY2" fmla="*/ 82430 h 1393645"/>
                  <a:gd name="connsiteX3" fmla="*/ 770626 w 1044754"/>
                  <a:gd name="connsiteY3" fmla="*/ 24921 h 1393645"/>
                  <a:gd name="connsiteX4" fmla="*/ 1000664 w 1044754"/>
                  <a:gd name="connsiteY4" fmla="*/ 231955 h 1393645"/>
                  <a:gd name="connsiteX5" fmla="*/ 1035169 w 1044754"/>
                  <a:gd name="connsiteY5" fmla="*/ 738038 h 1393645"/>
                  <a:gd name="connsiteX0" fmla="*/ 479 w 1045233"/>
                  <a:gd name="connsiteY0" fmla="*/ 1393645 h 1393645"/>
                  <a:gd name="connsiteX1" fmla="*/ 37861 w 1045233"/>
                  <a:gd name="connsiteY1" fmla="*/ 1212491 h 1393645"/>
                  <a:gd name="connsiteX2" fmla="*/ 69490 w 1045233"/>
                  <a:gd name="connsiteY2" fmla="*/ 427487 h 1393645"/>
                  <a:gd name="connsiteX3" fmla="*/ 334033 w 1045233"/>
                  <a:gd name="connsiteY3" fmla="*/ 82430 h 1393645"/>
                  <a:gd name="connsiteX4" fmla="*/ 771105 w 1045233"/>
                  <a:gd name="connsiteY4" fmla="*/ 24921 h 1393645"/>
                  <a:gd name="connsiteX5" fmla="*/ 1001143 w 1045233"/>
                  <a:gd name="connsiteY5" fmla="*/ 231955 h 1393645"/>
                  <a:gd name="connsiteX6" fmla="*/ 1035648 w 1045233"/>
                  <a:gd name="connsiteY6" fmla="*/ 738038 h 1393645"/>
                  <a:gd name="connsiteX0" fmla="*/ 0 w 1044754"/>
                  <a:gd name="connsiteY0" fmla="*/ 1393645 h 1393645"/>
                  <a:gd name="connsiteX1" fmla="*/ 69011 w 1044754"/>
                  <a:gd name="connsiteY1" fmla="*/ 427487 h 1393645"/>
                  <a:gd name="connsiteX2" fmla="*/ 333554 w 1044754"/>
                  <a:gd name="connsiteY2" fmla="*/ 82430 h 1393645"/>
                  <a:gd name="connsiteX3" fmla="*/ 770626 w 1044754"/>
                  <a:gd name="connsiteY3" fmla="*/ 24921 h 1393645"/>
                  <a:gd name="connsiteX4" fmla="*/ 1000664 w 1044754"/>
                  <a:gd name="connsiteY4" fmla="*/ 231955 h 1393645"/>
                  <a:gd name="connsiteX5" fmla="*/ 1035169 w 1044754"/>
                  <a:gd name="connsiteY5" fmla="*/ 738038 h 1393645"/>
                  <a:gd name="connsiteX0" fmla="*/ 20128 w 1024626"/>
                  <a:gd name="connsiteY0" fmla="*/ 1255622 h 1255622"/>
                  <a:gd name="connsiteX1" fmla="*/ 48883 w 1024626"/>
                  <a:gd name="connsiteY1" fmla="*/ 427487 h 1255622"/>
                  <a:gd name="connsiteX2" fmla="*/ 313426 w 1024626"/>
                  <a:gd name="connsiteY2" fmla="*/ 82430 h 1255622"/>
                  <a:gd name="connsiteX3" fmla="*/ 750498 w 1024626"/>
                  <a:gd name="connsiteY3" fmla="*/ 24921 h 1255622"/>
                  <a:gd name="connsiteX4" fmla="*/ 980536 w 1024626"/>
                  <a:gd name="connsiteY4" fmla="*/ 231955 h 1255622"/>
                  <a:gd name="connsiteX5" fmla="*/ 1015041 w 1024626"/>
                  <a:gd name="connsiteY5" fmla="*/ 738038 h 125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24626" h="1255622">
                    <a:moveTo>
                      <a:pt x="20128" y="1255622"/>
                    </a:moveTo>
                    <a:cubicBezTo>
                      <a:pt x="34505" y="1054339"/>
                      <a:pt x="0" y="623019"/>
                      <a:pt x="48883" y="427487"/>
                    </a:cubicBezTo>
                    <a:cubicBezTo>
                      <a:pt x="97766" y="231955"/>
                      <a:pt x="196490" y="149524"/>
                      <a:pt x="313426" y="82430"/>
                    </a:cubicBezTo>
                    <a:cubicBezTo>
                      <a:pt x="430362" y="15336"/>
                      <a:pt x="639313" y="0"/>
                      <a:pt x="750498" y="24921"/>
                    </a:cubicBezTo>
                    <a:cubicBezTo>
                      <a:pt x="861683" y="49842"/>
                      <a:pt x="936446" y="113102"/>
                      <a:pt x="980536" y="231955"/>
                    </a:cubicBezTo>
                    <a:cubicBezTo>
                      <a:pt x="1024626" y="350808"/>
                      <a:pt x="1015041" y="543464"/>
                      <a:pt x="1015041" y="738038"/>
                    </a:cubicBezTo>
                  </a:path>
                </a:pathLst>
              </a:custGeom>
              <a:noFill/>
              <a:ln w="857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53" name="Forme libre 52"/>
              <p:cNvSpPr/>
              <p:nvPr/>
            </p:nvSpPr>
            <p:spPr bwMode="auto">
              <a:xfrm>
                <a:off x="3229189" y="4988743"/>
                <a:ext cx="443591" cy="515144"/>
              </a:xfrm>
              <a:custGeom>
                <a:avLst/>
                <a:gdLst>
                  <a:gd name="connsiteX0" fmla="*/ 0 w 1092680"/>
                  <a:gd name="connsiteY0" fmla="*/ 1359140 h 1359140"/>
                  <a:gd name="connsiteX1" fmla="*/ 115019 w 1092680"/>
                  <a:gd name="connsiteY1" fmla="*/ 444740 h 1359140"/>
                  <a:gd name="connsiteX2" fmla="*/ 379562 w 1092680"/>
                  <a:gd name="connsiteY2" fmla="*/ 99683 h 1359140"/>
                  <a:gd name="connsiteX3" fmla="*/ 816634 w 1092680"/>
                  <a:gd name="connsiteY3" fmla="*/ 24921 h 1359140"/>
                  <a:gd name="connsiteX4" fmla="*/ 1046672 w 1092680"/>
                  <a:gd name="connsiteY4" fmla="*/ 249208 h 1359140"/>
                  <a:gd name="connsiteX5" fmla="*/ 1092679 w 1092680"/>
                  <a:gd name="connsiteY5" fmla="*/ 761042 h 1359140"/>
                  <a:gd name="connsiteX0" fmla="*/ 958 w 1093638"/>
                  <a:gd name="connsiteY0" fmla="*/ 1359140 h 1563298"/>
                  <a:gd name="connsiteX1" fmla="*/ 46966 w 1093638"/>
                  <a:gd name="connsiteY1" fmla="*/ 1410898 h 1563298"/>
                  <a:gd name="connsiteX2" fmla="*/ 115977 w 1093638"/>
                  <a:gd name="connsiteY2" fmla="*/ 444740 h 1563298"/>
                  <a:gd name="connsiteX3" fmla="*/ 380520 w 1093638"/>
                  <a:gd name="connsiteY3" fmla="*/ 99683 h 1563298"/>
                  <a:gd name="connsiteX4" fmla="*/ 817592 w 1093638"/>
                  <a:gd name="connsiteY4" fmla="*/ 24921 h 1563298"/>
                  <a:gd name="connsiteX5" fmla="*/ 1047630 w 1093638"/>
                  <a:gd name="connsiteY5" fmla="*/ 249208 h 1563298"/>
                  <a:gd name="connsiteX6" fmla="*/ 1093637 w 1093638"/>
                  <a:gd name="connsiteY6" fmla="*/ 761042 h 1563298"/>
                  <a:gd name="connsiteX0" fmla="*/ 958 w 1093637"/>
                  <a:gd name="connsiteY0" fmla="*/ 1341887 h 1546045"/>
                  <a:gd name="connsiteX1" fmla="*/ 46966 w 1093637"/>
                  <a:gd name="connsiteY1" fmla="*/ 1393645 h 1546045"/>
                  <a:gd name="connsiteX2" fmla="*/ 115977 w 1093637"/>
                  <a:gd name="connsiteY2" fmla="*/ 427487 h 1546045"/>
                  <a:gd name="connsiteX3" fmla="*/ 380520 w 1093637"/>
                  <a:gd name="connsiteY3" fmla="*/ 82430 h 1546045"/>
                  <a:gd name="connsiteX4" fmla="*/ 817592 w 1093637"/>
                  <a:gd name="connsiteY4" fmla="*/ 24921 h 1546045"/>
                  <a:gd name="connsiteX5" fmla="*/ 1047630 w 1093637"/>
                  <a:gd name="connsiteY5" fmla="*/ 231955 h 1546045"/>
                  <a:gd name="connsiteX6" fmla="*/ 1093637 w 1093637"/>
                  <a:gd name="connsiteY6" fmla="*/ 743789 h 1546045"/>
                  <a:gd name="connsiteX0" fmla="*/ 958 w 1091720"/>
                  <a:gd name="connsiteY0" fmla="*/ 1341887 h 1546045"/>
                  <a:gd name="connsiteX1" fmla="*/ 46966 w 1091720"/>
                  <a:gd name="connsiteY1" fmla="*/ 1393645 h 1546045"/>
                  <a:gd name="connsiteX2" fmla="*/ 115977 w 1091720"/>
                  <a:gd name="connsiteY2" fmla="*/ 427487 h 1546045"/>
                  <a:gd name="connsiteX3" fmla="*/ 380520 w 1091720"/>
                  <a:gd name="connsiteY3" fmla="*/ 82430 h 1546045"/>
                  <a:gd name="connsiteX4" fmla="*/ 817592 w 1091720"/>
                  <a:gd name="connsiteY4" fmla="*/ 24921 h 1546045"/>
                  <a:gd name="connsiteX5" fmla="*/ 1047630 w 1091720"/>
                  <a:gd name="connsiteY5" fmla="*/ 231955 h 1546045"/>
                  <a:gd name="connsiteX6" fmla="*/ 1082135 w 1091720"/>
                  <a:gd name="connsiteY6" fmla="*/ 738038 h 1546045"/>
                  <a:gd name="connsiteX0" fmla="*/ 0 w 1044754"/>
                  <a:gd name="connsiteY0" fmla="*/ 1393645 h 1393645"/>
                  <a:gd name="connsiteX1" fmla="*/ 69011 w 1044754"/>
                  <a:gd name="connsiteY1" fmla="*/ 427487 h 1393645"/>
                  <a:gd name="connsiteX2" fmla="*/ 333554 w 1044754"/>
                  <a:gd name="connsiteY2" fmla="*/ 82430 h 1393645"/>
                  <a:gd name="connsiteX3" fmla="*/ 770626 w 1044754"/>
                  <a:gd name="connsiteY3" fmla="*/ 24921 h 1393645"/>
                  <a:gd name="connsiteX4" fmla="*/ 1000664 w 1044754"/>
                  <a:gd name="connsiteY4" fmla="*/ 231955 h 1393645"/>
                  <a:gd name="connsiteX5" fmla="*/ 1035169 w 1044754"/>
                  <a:gd name="connsiteY5" fmla="*/ 738038 h 1393645"/>
                  <a:gd name="connsiteX0" fmla="*/ 479 w 1045233"/>
                  <a:gd name="connsiteY0" fmla="*/ 1393645 h 1393645"/>
                  <a:gd name="connsiteX1" fmla="*/ 37861 w 1045233"/>
                  <a:gd name="connsiteY1" fmla="*/ 1212491 h 1393645"/>
                  <a:gd name="connsiteX2" fmla="*/ 69490 w 1045233"/>
                  <a:gd name="connsiteY2" fmla="*/ 427487 h 1393645"/>
                  <a:gd name="connsiteX3" fmla="*/ 334033 w 1045233"/>
                  <a:gd name="connsiteY3" fmla="*/ 82430 h 1393645"/>
                  <a:gd name="connsiteX4" fmla="*/ 771105 w 1045233"/>
                  <a:gd name="connsiteY4" fmla="*/ 24921 h 1393645"/>
                  <a:gd name="connsiteX5" fmla="*/ 1001143 w 1045233"/>
                  <a:gd name="connsiteY5" fmla="*/ 231955 h 1393645"/>
                  <a:gd name="connsiteX6" fmla="*/ 1035648 w 1045233"/>
                  <a:gd name="connsiteY6" fmla="*/ 738038 h 1393645"/>
                  <a:gd name="connsiteX0" fmla="*/ 0 w 1044754"/>
                  <a:gd name="connsiteY0" fmla="*/ 1393645 h 1393645"/>
                  <a:gd name="connsiteX1" fmla="*/ 69011 w 1044754"/>
                  <a:gd name="connsiteY1" fmla="*/ 427487 h 1393645"/>
                  <a:gd name="connsiteX2" fmla="*/ 333554 w 1044754"/>
                  <a:gd name="connsiteY2" fmla="*/ 82430 h 1393645"/>
                  <a:gd name="connsiteX3" fmla="*/ 770626 w 1044754"/>
                  <a:gd name="connsiteY3" fmla="*/ 24921 h 1393645"/>
                  <a:gd name="connsiteX4" fmla="*/ 1000664 w 1044754"/>
                  <a:gd name="connsiteY4" fmla="*/ 231955 h 1393645"/>
                  <a:gd name="connsiteX5" fmla="*/ 1035169 w 1044754"/>
                  <a:gd name="connsiteY5" fmla="*/ 738038 h 1393645"/>
                  <a:gd name="connsiteX0" fmla="*/ 20128 w 1024626"/>
                  <a:gd name="connsiteY0" fmla="*/ 1255622 h 1255622"/>
                  <a:gd name="connsiteX1" fmla="*/ 48883 w 1024626"/>
                  <a:gd name="connsiteY1" fmla="*/ 427487 h 1255622"/>
                  <a:gd name="connsiteX2" fmla="*/ 313426 w 1024626"/>
                  <a:gd name="connsiteY2" fmla="*/ 82430 h 1255622"/>
                  <a:gd name="connsiteX3" fmla="*/ 750498 w 1024626"/>
                  <a:gd name="connsiteY3" fmla="*/ 24921 h 1255622"/>
                  <a:gd name="connsiteX4" fmla="*/ 980536 w 1024626"/>
                  <a:gd name="connsiteY4" fmla="*/ 231955 h 1255622"/>
                  <a:gd name="connsiteX5" fmla="*/ 1015041 w 1024626"/>
                  <a:gd name="connsiteY5" fmla="*/ 738038 h 1255622"/>
                  <a:gd name="connsiteX0" fmla="*/ 20128 w 1021531"/>
                  <a:gd name="connsiteY0" fmla="*/ 1255622 h 1255622"/>
                  <a:gd name="connsiteX1" fmla="*/ 48883 w 1021531"/>
                  <a:gd name="connsiteY1" fmla="*/ 427487 h 1255622"/>
                  <a:gd name="connsiteX2" fmla="*/ 313426 w 1021531"/>
                  <a:gd name="connsiteY2" fmla="*/ 82430 h 1255622"/>
                  <a:gd name="connsiteX3" fmla="*/ 750498 w 1021531"/>
                  <a:gd name="connsiteY3" fmla="*/ 24921 h 1255622"/>
                  <a:gd name="connsiteX4" fmla="*/ 980536 w 1021531"/>
                  <a:gd name="connsiteY4" fmla="*/ 231955 h 1255622"/>
                  <a:gd name="connsiteX5" fmla="*/ 996468 w 1021531"/>
                  <a:gd name="connsiteY5" fmla="*/ 841555 h 12556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21531" h="1255622">
                    <a:moveTo>
                      <a:pt x="20128" y="1255622"/>
                    </a:moveTo>
                    <a:cubicBezTo>
                      <a:pt x="34505" y="1054339"/>
                      <a:pt x="0" y="623019"/>
                      <a:pt x="48883" y="427487"/>
                    </a:cubicBezTo>
                    <a:cubicBezTo>
                      <a:pt x="97766" y="231955"/>
                      <a:pt x="196490" y="149524"/>
                      <a:pt x="313426" y="82430"/>
                    </a:cubicBezTo>
                    <a:cubicBezTo>
                      <a:pt x="430362" y="15336"/>
                      <a:pt x="639313" y="0"/>
                      <a:pt x="750498" y="24921"/>
                    </a:cubicBezTo>
                    <a:cubicBezTo>
                      <a:pt x="861683" y="49842"/>
                      <a:pt x="939541" y="95849"/>
                      <a:pt x="980536" y="231955"/>
                    </a:cubicBezTo>
                    <a:cubicBezTo>
                      <a:pt x="1021531" y="368061"/>
                      <a:pt x="996468" y="646981"/>
                      <a:pt x="996468" y="841555"/>
                    </a:cubicBezTo>
                  </a:path>
                </a:pathLst>
              </a:custGeom>
              <a:noFill/>
              <a:ln w="85725" cap="flat" cmpd="sng" algn="ctr">
                <a:solidFill>
                  <a:srgbClr val="FF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54" name="Forme libre 53"/>
              <p:cNvSpPr/>
              <p:nvPr/>
            </p:nvSpPr>
            <p:spPr bwMode="auto">
              <a:xfrm>
                <a:off x="1120118" y="4897118"/>
                <a:ext cx="556954" cy="594972"/>
              </a:xfrm>
              <a:custGeom>
                <a:avLst/>
                <a:gdLst>
                  <a:gd name="connsiteX0" fmla="*/ 0 w 1092680"/>
                  <a:gd name="connsiteY0" fmla="*/ 1359140 h 1359140"/>
                  <a:gd name="connsiteX1" fmla="*/ 115019 w 1092680"/>
                  <a:gd name="connsiteY1" fmla="*/ 444740 h 1359140"/>
                  <a:gd name="connsiteX2" fmla="*/ 379562 w 1092680"/>
                  <a:gd name="connsiteY2" fmla="*/ 99683 h 1359140"/>
                  <a:gd name="connsiteX3" fmla="*/ 816634 w 1092680"/>
                  <a:gd name="connsiteY3" fmla="*/ 24921 h 1359140"/>
                  <a:gd name="connsiteX4" fmla="*/ 1046672 w 1092680"/>
                  <a:gd name="connsiteY4" fmla="*/ 249208 h 1359140"/>
                  <a:gd name="connsiteX5" fmla="*/ 1092679 w 1092680"/>
                  <a:gd name="connsiteY5" fmla="*/ 761042 h 1359140"/>
                  <a:gd name="connsiteX0" fmla="*/ 958 w 1093638"/>
                  <a:gd name="connsiteY0" fmla="*/ 1359140 h 1563298"/>
                  <a:gd name="connsiteX1" fmla="*/ 46966 w 1093638"/>
                  <a:gd name="connsiteY1" fmla="*/ 1410898 h 1563298"/>
                  <a:gd name="connsiteX2" fmla="*/ 115977 w 1093638"/>
                  <a:gd name="connsiteY2" fmla="*/ 444740 h 1563298"/>
                  <a:gd name="connsiteX3" fmla="*/ 380520 w 1093638"/>
                  <a:gd name="connsiteY3" fmla="*/ 99683 h 1563298"/>
                  <a:gd name="connsiteX4" fmla="*/ 817592 w 1093638"/>
                  <a:gd name="connsiteY4" fmla="*/ 24921 h 1563298"/>
                  <a:gd name="connsiteX5" fmla="*/ 1047630 w 1093638"/>
                  <a:gd name="connsiteY5" fmla="*/ 249208 h 1563298"/>
                  <a:gd name="connsiteX6" fmla="*/ 1093637 w 1093638"/>
                  <a:gd name="connsiteY6" fmla="*/ 761042 h 1563298"/>
                  <a:gd name="connsiteX0" fmla="*/ 958 w 1093637"/>
                  <a:gd name="connsiteY0" fmla="*/ 1341887 h 1546045"/>
                  <a:gd name="connsiteX1" fmla="*/ 46966 w 1093637"/>
                  <a:gd name="connsiteY1" fmla="*/ 1393645 h 1546045"/>
                  <a:gd name="connsiteX2" fmla="*/ 115977 w 1093637"/>
                  <a:gd name="connsiteY2" fmla="*/ 427487 h 1546045"/>
                  <a:gd name="connsiteX3" fmla="*/ 380520 w 1093637"/>
                  <a:gd name="connsiteY3" fmla="*/ 82430 h 1546045"/>
                  <a:gd name="connsiteX4" fmla="*/ 817592 w 1093637"/>
                  <a:gd name="connsiteY4" fmla="*/ 24921 h 1546045"/>
                  <a:gd name="connsiteX5" fmla="*/ 1047630 w 1093637"/>
                  <a:gd name="connsiteY5" fmla="*/ 231955 h 1546045"/>
                  <a:gd name="connsiteX6" fmla="*/ 1093637 w 1093637"/>
                  <a:gd name="connsiteY6" fmla="*/ 743789 h 1546045"/>
                  <a:gd name="connsiteX0" fmla="*/ 958 w 1091720"/>
                  <a:gd name="connsiteY0" fmla="*/ 1341887 h 1546045"/>
                  <a:gd name="connsiteX1" fmla="*/ 46966 w 1091720"/>
                  <a:gd name="connsiteY1" fmla="*/ 1393645 h 1546045"/>
                  <a:gd name="connsiteX2" fmla="*/ 115977 w 1091720"/>
                  <a:gd name="connsiteY2" fmla="*/ 427487 h 1546045"/>
                  <a:gd name="connsiteX3" fmla="*/ 380520 w 1091720"/>
                  <a:gd name="connsiteY3" fmla="*/ 82430 h 1546045"/>
                  <a:gd name="connsiteX4" fmla="*/ 817592 w 1091720"/>
                  <a:gd name="connsiteY4" fmla="*/ 24921 h 1546045"/>
                  <a:gd name="connsiteX5" fmla="*/ 1047630 w 1091720"/>
                  <a:gd name="connsiteY5" fmla="*/ 231955 h 1546045"/>
                  <a:gd name="connsiteX6" fmla="*/ 1082135 w 1091720"/>
                  <a:gd name="connsiteY6" fmla="*/ 738038 h 1546045"/>
                  <a:gd name="connsiteX0" fmla="*/ 0 w 1044754"/>
                  <a:gd name="connsiteY0" fmla="*/ 1393645 h 1393645"/>
                  <a:gd name="connsiteX1" fmla="*/ 69011 w 1044754"/>
                  <a:gd name="connsiteY1" fmla="*/ 427487 h 1393645"/>
                  <a:gd name="connsiteX2" fmla="*/ 333554 w 1044754"/>
                  <a:gd name="connsiteY2" fmla="*/ 82430 h 1393645"/>
                  <a:gd name="connsiteX3" fmla="*/ 770626 w 1044754"/>
                  <a:gd name="connsiteY3" fmla="*/ 24921 h 1393645"/>
                  <a:gd name="connsiteX4" fmla="*/ 1000664 w 1044754"/>
                  <a:gd name="connsiteY4" fmla="*/ 231955 h 1393645"/>
                  <a:gd name="connsiteX5" fmla="*/ 1035169 w 1044754"/>
                  <a:gd name="connsiteY5" fmla="*/ 738038 h 1393645"/>
                  <a:gd name="connsiteX0" fmla="*/ 0 w 1043913"/>
                  <a:gd name="connsiteY0" fmla="*/ 1393645 h 1393645"/>
                  <a:gd name="connsiteX1" fmla="*/ 69011 w 1043913"/>
                  <a:gd name="connsiteY1" fmla="*/ 427487 h 1393645"/>
                  <a:gd name="connsiteX2" fmla="*/ 333554 w 1043913"/>
                  <a:gd name="connsiteY2" fmla="*/ 82430 h 1393645"/>
                  <a:gd name="connsiteX3" fmla="*/ 770626 w 1043913"/>
                  <a:gd name="connsiteY3" fmla="*/ 24921 h 1393645"/>
                  <a:gd name="connsiteX4" fmla="*/ 1000664 w 1043913"/>
                  <a:gd name="connsiteY4" fmla="*/ 231955 h 1393645"/>
                  <a:gd name="connsiteX5" fmla="*/ 1030122 w 1043913"/>
                  <a:gd name="connsiteY5" fmla="*/ 776751 h 1393645"/>
                  <a:gd name="connsiteX0" fmla="*/ 0 w 1043913"/>
                  <a:gd name="connsiteY0" fmla="*/ 1394567 h 1394567"/>
                  <a:gd name="connsiteX1" fmla="*/ 69011 w 1043913"/>
                  <a:gd name="connsiteY1" fmla="*/ 428409 h 1394567"/>
                  <a:gd name="connsiteX2" fmla="*/ 333554 w 1043913"/>
                  <a:gd name="connsiteY2" fmla="*/ 83352 h 1394567"/>
                  <a:gd name="connsiteX3" fmla="*/ 770626 w 1043913"/>
                  <a:gd name="connsiteY3" fmla="*/ 25843 h 1394567"/>
                  <a:gd name="connsiteX4" fmla="*/ 1000664 w 1043913"/>
                  <a:gd name="connsiteY4" fmla="*/ 238408 h 1394567"/>
                  <a:gd name="connsiteX5" fmla="*/ 1030122 w 1043913"/>
                  <a:gd name="connsiteY5" fmla="*/ 777673 h 1394567"/>
                  <a:gd name="connsiteX0" fmla="*/ 0 w 1042231"/>
                  <a:gd name="connsiteY0" fmla="*/ 1394567 h 1394567"/>
                  <a:gd name="connsiteX1" fmla="*/ 69011 w 1042231"/>
                  <a:gd name="connsiteY1" fmla="*/ 428409 h 1394567"/>
                  <a:gd name="connsiteX2" fmla="*/ 333554 w 1042231"/>
                  <a:gd name="connsiteY2" fmla="*/ 83352 h 1394567"/>
                  <a:gd name="connsiteX3" fmla="*/ 770626 w 1042231"/>
                  <a:gd name="connsiteY3" fmla="*/ 25843 h 1394567"/>
                  <a:gd name="connsiteX4" fmla="*/ 1000664 w 1042231"/>
                  <a:gd name="connsiteY4" fmla="*/ 238408 h 1394567"/>
                  <a:gd name="connsiteX5" fmla="*/ 1020028 w 1042231"/>
                  <a:gd name="connsiteY5" fmla="*/ 849567 h 1394567"/>
                  <a:gd name="connsiteX0" fmla="*/ 0 w 1045596"/>
                  <a:gd name="connsiteY0" fmla="*/ 1394567 h 1394567"/>
                  <a:gd name="connsiteX1" fmla="*/ 69011 w 1045596"/>
                  <a:gd name="connsiteY1" fmla="*/ 428409 h 1394567"/>
                  <a:gd name="connsiteX2" fmla="*/ 333554 w 1045596"/>
                  <a:gd name="connsiteY2" fmla="*/ 83352 h 1394567"/>
                  <a:gd name="connsiteX3" fmla="*/ 770626 w 1045596"/>
                  <a:gd name="connsiteY3" fmla="*/ 25843 h 1394567"/>
                  <a:gd name="connsiteX4" fmla="*/ 1000664 w 1045596"/>
                  <a:gd name="connsiteY4" fmla="*/ 238408 h 1394567"/>
                  <a:gd name="connsiteX5" fmla="*/ 1040217 w 1045596"/>
                  <a:gd name="connsiteY5" fmla="*/ 838506 h 1394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5596" h="1394567">
                    <a:moveTo>
                      <a:pt x="0" y="1394567"/>
                    </a:moveTo>
                    <a:cubicBezTo>
                      <a:pt x="19170" y="1242167"/>
                      <a:pt x="13419" y="646945"/>
                      <a:pt x="69011" y="428409"/>
                    </a:cubicBezTo>
                    <a:cubicBezTo>
                      <a:pt x="124603" y="209873"/>
                      <a:pt x="216618" y="150446"/>
                      <a:pt x="333554" y="83352"/>
                    </a:cubicBezTo>
                    <a:cubicBezTo>
                      <a:pt x="450490" y="16258"/>
                      <a:pt x="659441" y="0"/>
                      <a:pt x="770626" y="25843"/>
                    </a:cubicBezTo>
                    <a:cubicBezTo>
                      <a:pt x="881811" y="51686"/>
                      <a:pt x="955732" y="102964"/>
                      <a:pt x="1000664" y="238408"/>
                    </a:cubicBezTo>
                    <a:cubicBezTo>
                      <a:pt x="1045596" y="373852"/>
                      <a:pt x="1040217" y="643932"/>
                      <a:pt x="1040217" y="838506"/>
                    </a:cubicBezTo>
                  </a:path>
                </a:pathLst>
              </a:custGeom>
              <a:noFill/>
              <a:ln w="82550" cap="flat" cmpd="sng" algn="ctr">
                <a:solidFill>
                  <a:srgbClr val="FFFFFF">
                    <a:lumMod val="50000"/>
                    <a:alpha val="67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55" name="Forme libre 54"/>
              <p:cNvSpPr/>
              <p:nvPr/>
            </p:nvSpPr>
            <p:spPr bwMode="auto">
              <a:xfrm>
                <a:off x="1183299" y="4958861"/>
                <a:ext cx="431044" cy="532053"/>
              </a:xfrm>
              <a:custGeom>
                <a:avLst/>
                <a:gdLst>
                  <a:gd name="connsiteX0" fmla="*/ 0 w 1092680"/>
                  <a:gd name="connsiteY0" fmla="*/ 1359140 h 1359140"/>
                  <a:gd name="connsiteX1" fmla="*/ 115019 w 1092680"/>
                  <a:gd name="connsiteY1" fmla="*/ 444740 h 1359140"/>
                  <a:gd name="connsiteX2" fmla="*/ 379562 w 1092680"/>
                  <a:gd name="connsiteY2" fmla="*/ 99683 h 1359140"/>
                  <a:gd name="connsiteX3" fmla="*/ 816634 w 1092680"/>
                  <a:gd name="connsiteY3" fmla="*/ 24921 h 1359140"/>
                  <a:gd name="connsiteX4" fmla="*/ 1046672 w 1092680"/>
                  <a:gd name="connsiteY4" fmla="*/ 249208 h 1359140"/>
                  <a:gd name="connsiteX5" fmla="*/ 1092679 w 1092680"/>
                  <a:gd name="connsiteY5" fmla="*/ 761042 h 1359140"/>
                  <a:gd name="connsiteX0" fmla="*/ 958 w 1093638"/>
                  <a:gd name="connsiteY0" fmla="*/ 1359140 h 1563298"/>
                  <a:gd name="connsiteX1" fmla="*/ 46966 w 1093638"/>
                  <a:gd name="connsiteY1" fmla="*/ 1410898 h 1563298"/>
                  <a:gd name="connsiteX2" fmla="*/ 115977 w 1093638"/>
                  <a:gd name="connsiteY2" fmla="*/ 444740 h 1563298"/>
                  <a:gd name="connsiteX3" fmla="*/ 380520 w 1093638"/>
                  <a:gd name="connsiteY3" fmla="*/ 99683 h 1563298"/>
                  <a:gd name="connsiteX4" fmla="*/ 817592 w 1093638"/>
                  <a:gd name="connsiteY4" fmla="*/ 24921 h 1563298"/>
                  <a:gd name="connsiteX5" fmla="*/ 1047630 w 1093638"/>
                  <a:gd name="connsiteY5" fmla="*/ 249208 h 1563298"/>
                  <a:gd name="connsiteX6" fmla="*/ 1093637 w 1093638"/>
                  <a:gd name="connsiteY6" fmla="*/ 761042 h 1563298"/>
                  <a:gd name="connsiteX0" fmla="*/ 958 w 1093637"/>
                  <a:gd name="connsiteY0" fmla="*/ 1341887 h 1546045"/>
                  <a:gd name="connsiteX1" fmla="*/ 46966 w 1093637"/>
                  <a:gd name="connsiteY1" fmla="*/ 1393645 h 1546045"/>
                  <a:gd name="connsiteX2" fmla="*/ 115977 w 1093637"/>
                  <a:gd name="connsiteY2" fmla="*/ 427487 h 1546045"/>
                  <a:gd name="connsiteX3" fmla="*/ 380520 w 1093637"/>
                  <a:gd name="connsiteY3" fmla="*/ 82430 h 1546045"/>
                  <a:gd name="connsiteX4" fmla="*/ 817592 w 1093637"/>
                  <a:gd name="connsiteY4" fmla="*/ 24921 h 1546045"/>
                  <a:gd name="connsiteX5" fmla="*/ 1047630 w 1093637"/>
                  <a:gd name="connsiteY5" fmla="*/ 231955 h 1546045"/>
                  <a:gd name="connsiteX6" fmla="*/ 1093637 w 1093637"/>
                  <a:gd name="connsiteY6" fmla="*/ 743789 h 1546045"/>
                  <a:gd name="connsiteX0" fmla="*/ 958 w 1091720"/>
                  <a:gd name="connsiteY0" fmla="*/ 1341887 h 1546045"/>
                  <a:gd name="connsiteX1" fmla="*/ 46966 w 1091720"/>
                  <a:gd name="connsiteY1" fmla="*/ 1393645 h 1546045"/>
                  <a:gd name="connsiteX2" fmla="*/ 115977 w 1091720"/>
                  <a:gd name="connsiteY2" fmla="*/ 427487 h 1546045"/>
                  <a:gd name="connsiteX3" fmla="*/ 380520 w 1091720"/>
                  <a:gd name="connsiteY3" fmla="*/ 82430 h 1546045"/>
                  <a:gd name="connsiteX4" fmla="*/ 817592 w 1091720"/>
                  <a:gd name="connsiteY4" fmla="*/ 24921 h 1546045"/>
                  <a:gd name="connsiteX5" fmla="*/ 1047630 w 1091720"/>
                  <a:gd name="connsiteY5" fmla="*/ 231955 h 1546045"/>
                  <a:gd name="connsiteX6" fmla="*/ 1082135 w 1091720"/>
                  <a:gd name="connsiteY6" fmla="*/ 738038 h 1546045"/>
                  <a:gd name="connsiteX0" fmla="*/ 0 w 1044754"/>
                  <a:gd name="connsiteY0" fmla="*/ 1393645 h 1393645"/>
                  <a:gd name="connsiteX1" fmla="*/ 69011 w 1044754"/>
                  <a:gd name="connsiteY1" fmla="*/ 427487 h 1393645"/>
                  <a:gd name="connsiteX2" fmla="*/ 333554 w 1044754"/>
                  <a:gd name="connsiteY2" fmla="*/ 82430 h 1393645"/>
                  <a:gd name="connsiteX3" fmla="*/ 770626 w 1044754"/>
                  <a:gd name="connsiteY3" fmla="*/ 24921 h 1393645"/>
                  <a:gd name="connsiteX4" fmla="*/ 1000664 w 1044754"/>
                  <a:gd name="connsiteY4" fmla="*/ 231955 h 1393645"/>
                  <a:gd name="connsiteX5" fmla="*/ 1035169 w 1044754"/>
                  <a:gd name="connsiteY5" fmla="*/ 738038 h 1393645"/>
                  <a:gd name="connsiteX0" fmla="*/ 0 w 1043913"/>
                  <a:gd name="connsiteY0" fmla="*/ 1393645 h 1393645"/>
                  <a:gd name="connsiteX1" fmla="*/ 69011 w 1043913"/>
                  <a:gd name="connsiteY1" fmla="*/ 427487 h 1393645"/>
                  <a:gd name="connsiteX2" fmla="*/ 333554 w 1043913"/>
                  <a:gd name="connsiteY2" fmla="*/ 82430 h 1393645"/>
                  <a:gd name="connsiteX3" fmla="*/ 770626 w 1043913"/>
                  <a:gd name="connsiteY3" fmla="*/ 24921 h 1393645"/>
                  <a:gd name="connsiteX4" fmla="*/ 1000664 w 1043913"/>
                  <a:gd name="connsiteY4" fmla="*/ 231955 h 1393645"/>
                  <a:gd name="connsiteX5" fmla="*/ 1030122 w 1043913"/>
                  <a:gd name="connsiteY5" fmla="*/ 776751 h 1393645"/>
                  <a:gd name="connsiteX0" fmla="*/ 0 w 1043913"/>
                  <a:gd name="connsiteY0" fmla="*/ 1394567 h 1394567"/>
                  <a:gd name="connsiteX1" fmla="*/ 69011 w 1043913"/>
                  <a:gd name="connsiteY1" fmla="*/ 428409 h 1394567"/>
                  <a:gd name="connsiteX2" fmla="*/ 333554 w 1043913"/>
                  <a:gd name="connsiteY2" fmla="*/ 83352 h 1394567"/>
                  <a:gd name="connsiteX3" fmla="*/ 770626 w 1043913"/>
                  <a:gd name="connsiteY3" fmla="*/ 25843 h 1394567"/>
                  <a:gd name="connsiteX4" fmla="*/ 1000664 w 1043913"/>
                  <a:gd name="connsiteY4" fmla="*/ 238408 h 1394567"/>
                  <a:gd name="connsiteX5" fmla="*/ 1030122 w 1043913"/>
                  <a:gd name="connsiteY5" fmla="*/ 777673 h 1394567"/>
                  <a:gd name="connsiteX0" fmla="*/ 0 w 1042830"/>
                  <a:gd name="connsiteY0" fmla="*/ 1394567 h 1394567"/>
                  <a:gd name="connsiteX1" fmla="*/ 69011 w 1042830"/>
                  <a:gd name="connsiteY1" fmla="*/ 428409 h 1394567"/>
                  <a:gd name="connsiteX2" fmla="*/ 333554 w 1042830"/>
                  <a:gd name="connsiteY2" fmla="*/ 83352 h 1394567"/>
                  <a:gd name="connsiteX3" fmla="*/ 770626 w 1042830"/>
                  <a:gd name="connsiteY3" fmla="*/ 25843 h 1394567"/>
                  <a:gd name="connsiteX4" fmla="*/ 1000664 w 1042830"/>
                  <a:gd name="connsiteY4" fmla="*/ 238408 h 1394567"/>
                  <a:gd name="connsiteX5" fmla="*/ 1023618 w 1042830"/>
                  <a:gd name="connsiteY5" fmla="*/ 759120 h 139456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042830" h="1394567">
                    <a:moveTo>
                      <a:pt x="0" y="1394567"/>
                    </a:moveTo>
                    <a:cubicBezTo>
                      <a:pt x="19170" y="1242167"/>
                      <a:pt x="13419" y="646945"/>
                      <a:pt x="69011" y="428409"/>
                    </a:cubicBezTo>
                    <a:cubicBezTo>
                      <a:pt x="124603" y="209873"/>
                      <a:pt x="216618" y="150446"/>
                      <a:pt x="333554" y="83352"/>
                    </a:cubicBezTo>
                    <a:cubicBezTo>
                      <a:pt x="450490" y="16258"/>
                      <a:pt x="659441" y="0"/>
                      <a:pt x="770626" y="25843"/>
                    </a:cubicBezTo>
                    <a:cubicBezTo>
                      <a:pt x="881811" y="51686"/>
                      <a:pt x="958499" y="116195"/>
                      <a:pt x="1000664" y="238408"/>
                    </a:cubicBezTo>
                    <a:cubicBezTo>
                      <a:pt x="1042829" y="360621"/>
                      <a:pt x="1023618" y="564546"/>
                      <a:pt x="1023618" y="759120"/>
                    </a:cubicBezTo>
                  </a:path>
                </a:pathLst>
              </a:custGeom>
              <a:noFill/>
              <a:ln w="82550" cap="flat" cmpd="sng" algn="ctr">
                <a:solidFill>
                  <a:srgbClr val="FFFFFF">
                    <a:lumMod val="50000"/>
                    <a:alpha val="67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56" name="Forme libre 55"/>
              <p:cNvSpPr/>
              <p:nvPr/>
            </p:nvSpPr>
            <p:spPr bwMode="auto">
              <a:xfrm>
                <a:off x="2138051" y="4951753"/>
                <a:ext cx="553391" cy="529849"/>
              </a:xfrm>
              <a:custGeom>
                <a:avLst/>
                <a:gdLst>
                  <a:gd name="connsiteX0" fmla="*/ 0 w 1092680"/>
                  <a:gd name="connsiteY0" fmla="*/ 1359140 h 1359140"/>
                  <a:gd name="connsiteX1" fmla="*/ 115019 w 1092680"/>
                  <a:gd name="connsiteY1" fmla="*/ 444740 h 1359140"/>
                  <a:gd name="connsiteX2" fmla="*/ 379562 w 1092680"/>
                  <a:gd name="connsiteY2" fmla="*/ 99683 h 1359140"/>
                  <a:gd name="connsiteX3" fmla="*/ 816634 w 1092680"/>
                  <a:gd name="connsiteY3" fmla="*/ 24921 h 1359140"/>
                  <a:gd name="connsiteX4" fmla="*/ 1046672 w 1092680"/>
                  <a:gd name="connsiteY4" fmla="*/ 249208 h 1359140"/>
                  <a:gd name="connsiteX5" fmla="*/ 1092679 w 1092680"/>
                  <a:gd name="connsiteY5" fmla="*/ 761042 h 1359140"/>
                  <a:gd name="connsiteX0" fmla="*/ 958 w 1093638"/>
                  <a:gd name="connsiteY0" fmla="*/ 1359140 h 1563298"/>
                  <a:gd name="connsiteX1" fmla="*/ 46966 w 1093638"/>
                  <a:gd name="connsiteY1" fmla="*/ 1410898 h 1563298"/>
                  <a:gd name="connsiteX2" fmla="*/ 115977 w 1093638"/>
                  <a:gd name="connsiteY2" fmla="*/ 444740 h 1563298"/>
                  <a:gd name="connsiteX3" fmla="*/ 380520 w 1093638"/>
                  <a:gd name="connsiteY3" fmla="*/ 99683 h 1563298"/>
                  <a:gd name="connsiteX4" fmla="*/ 817592 w 1093638"/>
                  <a:gd name="connsiteY4" fmla="*/ 24921 h 1563298"/>
                  <a:gd name="connsiteX5" fmla="*/ 1047630 w 1093638"/>
                  <a:gd name="connsiteY5" fmla="*/ 249208 h 1563298"/>
                  <a:gd name="connsiteX6" fmla="*/ 1093637 w 1093638"/>
                  <a:gd name="connsiteY6" fmla="*/ 761042 h 1563298"/>
                  <a:gd name="connsiteX0" fmla="*/ 958 w 1093637"/>
                  <a:gd name="connsiteY0" fmla="*/ 1341887 h 1546045"/>
                  <a:gd name="connsiteX1" fmla="*/ 46966 w 1093637"/>
                  <a:gd name="connsiteY1" fmla="*/ 1393645 h 1546045"/>
                  <a:gd name="connsiteX2" fmla="*/ 115977 w 1093637"/>
                  <a:gd name="connsiteY2" fmla="*/ 427487 h 1546045"/>
                  <a:gd name="connsiteX3" fmla="*/ 380520 w 1093637"/>
                  <a:gd name="connsiteY3" fmla="*/ 82430 h 1546045"/>
                  <a:gd name="connsiteX4" fmla="*/ 817592 w 1093637"/>
                  <a:gd name="connsiteY4" fmla="*/ 24921 h 1546045"/>
                  <a:gd name="connsiteX5" fmla="*/ 1047630 w 1093637"/>
                  <a:gd name="connsiteY5" fmla="*/ 231955 h 1546045"/>
                  <a:gd name="connsiteX6" fmla="*/ 1093637 w 1093637"/>
                  <a:gd name="connsiteY6" fmla="*/ 743789 h 1546045"/>
                  <a:gd name="connsiteX0" fmla="*/ 958 w 1091720"/>
                  <a:gd name="connsiteY0" fmla="*/ 1341887 h 1546045"/>
                  <a:gd name="connsiteX1" fmla="*/ 46966 w 1091720"/>
                  <a:gd name="connsiteY1" fmla="*/ 1393645 h 1546045"/>
                  <a:gd name="connsiteX2" fmla="*/ 115977 w 1091720"/>
                  <a:gd name="connsiteY2" fmla="*/ 427487 h 1546045"/>
                  <a:gd name="connsiteX3" fmla="*/ 380520 w 1091720"/>
                  <a:gd name="connsiteY3" fmla="*/ 82430 h 1546045"/>
                  <a:gd name="connsiteX4" fmla="*/ 817592 w 1091720"/>
                  <a:gd name="connsiteY4" fmla="*/ 24921 h 1546045"/>
                  <a:gd name="connsiteX5" fmla="*/ 1047630 w 1091720"/>
                  <a:gd name="connsiteY5" fmla="*/ 231955 h 1546045"/>
                  <a:gd name="connsiteX6" fmla="*/ 1082135 w 1091720"/>
                  <a:gd name="connsiteY6" fmla="*/ 738038 h 1546045"/>
                  <a:gd name="connsiteX0" fmla="*/ 0 w 1044754"/>
                  <a:gd name="connsiteY0" fmla="*/ 1393645 h 1393645"/>
                  <a:gd name="connsiteX1" fmla="*/ 69011 w 1044754"/>
                  <a:gd name="connsiteY1" fmla="*/ 427487 h 1393645"/>
                  <a:gd name="connsiteX2" fmla="*/ 333554 w 1044754"/>
                  <a:gd name="connsiteY2" fmla="*/ 82430 h 1393645"/>
                  <a:gd name="connsiteX3" fmla="*/ 770626 w 1044754"/>
                  <a:gd name="connsiteY3" fmla="*/ 24921 h 1393645"/>
                  <a:gd name="connsiteX4" fmla="*/ 1000664 w 1044754"/>
                  <a:gd name="connsiteY4" fmla="*/ 231955 h 1393645"/>
                  <a:gd name="connsiteX5" fmla="*/ 1035169 w 1044754"/>
                  <a:gd name="connsiteY5" fmla="*/ 738038 h 1393645"/>
                  <a:gd name="connsiteX0" fmla="*/ 0 w 1043913"/>
                  <a:gd name="connsiteY0" fmla="*/ 1393645 h 1393645"/>
                  <a:gd name="connsiteX1" fmla="*/ 69011 w 1043913"/>
                  <a:gd name="connsiteY1" fmla="*/ 427487 h 1393645"/>
                  <a:gd name="connsiteX2" fmla="*/ 333554 w 1043913"/>
                  <a:gd name="connsiteY2" fmla="*/ 82430 h 1393645"/>
                  <a:gd name="connsiteX3" fmla="*/ 770626 w 1043913"/>
                  <a:gd name="connsiteY3" fmla="*/ 24921 h 1393645"/>
                  <a:gd name="connsiteX4" fmla="*/ 1000664 w 1043913"/>
                  <a:gd name="connsiteY4" fmla="*/ 231955 h 1393645"/>
                  <a:gd name="connsiteX5" fmla="*/ 1030122 w 1043913"/>
                  <a:gd name="connsiteY5" fmla="*/ 776751 h 1393645"/>
                  <a:gd name="connsiteX0" fmla="*/ 0 w 1043913"/>
                  <a:gd name="connsiteY0" fmla="*/ 1394567 h 1394567"/>
                  <a:gd name="connsiteX1" fmla="*/ 69011 w 1043913"/>
                  <a:gd name="connsiteY1" fmla="*/ 428409 h 1394567"/>
                  <a:gd name="connsiteX2" fmla="*/ 333554 w 1043913"/>
                  <a:gd name="connsiteY2" fmla="*/ 83352 h 1394567"/>
                  <a:gd name="connsiteX3" fmla="*/ 770626 w 1043913"/>
                  <a:gd name="connsiteY3" fmla="*/ 25843 h 1394567"/>
                  <a:gd name="connsiteX4" fmla="*/ 1000664 w 1043913"/>
                  <a:gd name="connsiteY4" fmla="*/ 238408 h 1394567"/>
                  <a:gd name="connsiteX5" fmla="*/ 1030122 w 1043913"/>
                  <a:gd name="connsiteY5" fmla="*/ 777673 h 1394567"/>
                  <a:gd name="connsiteX0" fmla="*/ 0 w 1042231"/>
                  <a:gd name="connsiteY0" fmla="*/ 1394567 h 1394567"/>
                  <a:gd name="connsiteX1" fmla="*/ 69011 w 1042231"/>
                  <a:gd name="connsiteY1" fmla="*/ 428409 h 1394567"/>
                  <a:gd name="connsiteX2" fmla="*/ 333554 w 1042231"/>
                  <a:gd name="connsiteY2" fmla="*/ 83352 h 1394567"/>
                  <a:gd name="connsiteX3" fmla="*/ 770626 w 1042231"/>
                  <a:gd name="connsiteY3" fmla="*/ 25843 h 1394567"/>
                  <a:gd name="connsiteX4" fmla="*/ 1000664 w 1042231"/>
                  <a:gd name="connsiteY4" fmla="*/ 238408 h 1394567"/>
                  <a:gd name="connsiteX5" fmla="*/ 1020028 w 1042231"/>
                  <a:gd name="connsiteY5" fmla="*/ 849567 h 1394567"/>
                  <a:gd name="connsiteX0" fmla="*/ 0 w 1045596"/>
                  <a:gd name="connsiteY0" fmla="*/ 1394567 h 1394567"/>
                  <a:gd name="connsiteX1" fmla="*/ 69011 w 1045596"/>
                  <a:gd name="connsiteY1" fmla="*/ 428409 h 1394567"/>
                  <a:gd name="connsiteX2" fmla="*/ 333554 w 1045596"/>
                  <a:gd name="connsiteY2" fmla="*/ 83352 h 1394567"/>
                  <a:gd name="connsiteX3" fmla="*/ 770626 w 1045596"/>
                  <a:gd name="connsiteY3" fmla="*/ 25843 h 1394567"/>
                  <a:gd name="connsiteX4" fmla="*/ 1000664 w 1045596"/>
                  <a:gd name="connsiteY4" fmla="*/ 238408 h 1394567"/>
                  <a:gd name="connsiteX5" fmla="*/ 1040217 w 1045596"/>
                  <a:gd name="connsiteY5" fmla="*/ 838506 h 1394567"/>
                  <a:gd name="connsiteX0" fmla="*/ 0 w 1044907"/>
                  <a:gd name="connsiteY0" fmla="*/ 1394567 h 1394567"/>
                  <a:gd name="connsiteX1" fmla="*/ 69011 w 1044907"/>
                  <a:gd name="connsiteY1" fmla="*/ 428409 h 1394567"/>
                  <a:gd name="connsiteX2" fmla="*/ 333554 w 1044907"/>
                  <a:gd name="connsiteY2" fmla="*/ 83352 h 1394567"/>
                  <a:gd name="connsiteX3" fmla="*/ 770626 w 1044907"/>
                  <a:gd name="connsiteY3" fmla="*/ 25843 h 1394567"/>
                  <a:gd name="connsiteX4" fmla="*/ 1000664 w 1044907"/>
                  <a:gd name="connsiteY4" fmla="*/ 238408 h 1394567"/>
                  <a:gd name="connsiteX5" fmla="*/ 1036085 w 1044907"/>
                  <a:gd name="connsiteY5" fmla="*/ 1335404 h 1394567"/>
                  <a:gd name="connsiteX0" fmla="*/ 0 w 1069696"/>
                  <a:gd name="connsiteY0" fmla="*/ 1427693 h 1427693"/>
                  <a:gd name="connsiteX1" fmla="*/ 69011 w 1069696"/>
                  <a:gd name="connsiteY1" fmla="*/ 461535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0 w 1069696"/>
                  <a:gd name="connsiteY0" fmla="*/ 1427693 h 1427693"/>
                  <a:gd name="connsiteX1" fmla="*/ 89669 w 1069696"/>
                  <a:gd name="connsiteY1" fmla="*/ 447337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13955 w 1083651"/>
                  <a:gd name="connsiteY0" fmla="*/ 1427693 h 1427693"/>
                  <a:gd name="connsiteX1" fmla="*/ 14945 w 1083651"/>
                  <a:gd name="connsiteY1" fmla="*/ 1244760 h 1427693"/>
                  <a:gd name="connsiteX2" fmla="*/ 103624 w 1083651"/>
                  <a:gd name="connsiteY2" fmla="*/ 447337 h 1427693"/>
                  <a:gd name="connsiteX3" fmla="*/ 347509 w 1083651"/>
                  <a:gd name="connsiteY3" fmla="*/ 116478 h 1427693"/>
                  <a:gd name="connsiteX4" fmla="*/ 784581 w 1083651"/>
                  <a:gd name="connsiteY4" fmla="*/ 58969 h 1427693"/>
                  <a:gd name="connsiteX5" fmla="*/ 1039408 w 1083651"/>
                  <a:gd name="connsiteY5" fmla="*/ 470294 h 1427693"/>
                  <a:gd name="connsiteX6" fmla="*/ 1050040 w 1083651"/>
                  <a:gd name="connsiteY6" fmla="*/ 1368530 h 1427693"/>
                  <a:gd name="connsiteX0" fmla="*/ 0 w 1069696"/>
                  <a:gd name="connsiteY0" fmla="*/ 1427693 h 1427693"/>
                  <a:gd name="connsiteX1" fmla="*/ 89669 w 1069696"/>
                  <a:gd name="connsiteY1" fmla="*/ 447337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0 w 1069696"/>
                  <a:gd name="connsiteY0" fmla="*/ 1427693 h 1427693"/>
                  <a:gd name="connsiteX1" fmla="*/ 17516 w 1069696"/>
                  <a:gd name="connsiteY1" fmla="*/ 1209266 h 1427693"/>
                  <a:gd name="connsiteX2" fmla="*/ 89669 w 1069696"/>
                  <a:gd name="connsiteY2" fmla="*/ 447337 h 1427693"/>
                  <a:gd name="connsiteX3" fmla="*/ 333554 w 1069696"/>
                  <a:gd name="connsiteY3" fmla="*/ 116478 h 1427693"/>
                  <a:gd name="connsiteX4" fmla="*/ 770626 w 1069696"/>
                  <a:gd name="connsiteY4" fmla="*/ 58969 h 1427693"/>
                  <a:gd name="connsiteX5" fmla="*/ 1025453 w 1069696"/>
                  <a:gd name="connsiteY5" fmla="*/ 470294 h 1427693"/>
                  <a:gd name="connsiteX6" fmla="*/ 1036085 w 1069696"/>
                  <a:gd name="connsiteY6" fmla="*/ 1368530 h 1427693"/>
                  <a:gd name="connsiteX0" fmla="*/ 0 w 1069696"/>
                  <a:gd name="connsiteY0" fmla="*/ 1427693 h 1427693"/>
                  <a:gd name="connsiteX1" fmla="*/ 17516 w 1069696"/>
                  <a:gd name="connsiteY1" fmla="*/ 1209266 h 1427693"/>
                  <a:gd name="connsiteX2" fmla="*/ 89669 w 1069696"/>
                  <a:gd name="connsiteY2" fmla="*/ 447337 h 1427693"/>
                  <a:gd name="connsiteX3" fmla="*/ 333554 w 1069696"/>
                  <a:gd name="connsiteY3" fmla="*/ 116478 h 1427693"/>
                  <a:gd name="connsiteX4" fmla="*/ 770626 w 1069696"/>
                  <a:gd name="connsiteY4" fmla="*/ 58969 h 1427693"/>
                  <a:gd name="connsiteX5" fmla="*/ 1025453 w 1069696"/>
                  <a:gd name="connsiteY5" fmla="*/ 470294 h 1427693"/>
                  <a:gd name="connsiteX6" fmla="*/ 1036085 w 1069696"/>
                  <a:gd name="connsiteY6" fmla="*/ 1368530 h 1427693"/>
                  <a:gd name="connsiteX0" fmla="*/ 18086 w 1087782"/>
                  <a:gd name="connsiteY0" fmla="*/ 1427693 h 1427693"/>
                  <a:gd name="connsiteX1" fmla="*/ 14945 w 1087782"/>
                  <a:gd name="connsiteY1" fmla="*/ 1195069 h 1427693"/>
                  <a:gd name="connsiteX2" fmla="*/ 107755 w 1087782"/>
                  <a:gd name="connsiteY2" fmla="*/ 447337 h 1427693"/>
                  <a:gd name="connsiteX3" fmla="*/ 351640 w 1087782"/>
                  <a:gd name="connsiteY3" fmla="*/ 116478 h 1427693"/>
                  <a:gd name="connsiteX4" fmla="*/ 788712 w 1087782"/>
                  <a:gd name="connsiteY4" fmla="*/ 58969 h 1427693"/>
                  <a:gd name="connsiteX5" fmla="*/ 1043539 w 1087782"/>
                  <a:gd name="connsiteY5" fmla="*/ 470294 h 1427693"/>
                  <a:gd name="connsiteX6" fmla="*/ 1054171 w 1087782"/>
                  <a:gd name="connsiteY6" fmla="*/ 1368530 h 1427693"/>
                  <a:gd name="connsiteX0" fmla="*/ 18086 w 1087782"/>
                  <a:gd name="connsiteY0" fmla="*/ 1433608 h 1433608"/>
                  <a:gd name="connsiteX1" fmla="*/ 14945 w 1087782"/>
                  <a:gd name="connsiteY1" fmla="*/ 1200984 h 1433608"/>
                  <a:gd name="connsiteX2" fmla="*/ 107755 w 1087782"/>
                  <a:gd name="connsiteY2" fmla="*/ 453252 h 1433608"/>
                  <a:gd name="connsiteX3" fmla="*/ 355771 w 1087782"/>
                  <a:gd name="connsiteY3" fmla="*/ 86901 h 1433608"/>
                  <a:gd name="connsiteX4" fmla="*/ 788712 w 1087782"/>
                  <a:gd name="connsiteY4" fmla="*/ 64884 h 1433608"/>
                  <a:gd name="connsiteX5" fmla="*/ 1043539 w 1087782"/>
                  <a:gd name="connsiteY5" fmla="*/ 476209 h 1433608"/>
                  <a:gd name="connsiteX6" fmla="*/ 1054171 w 1087782"/>
                  <a:gd name="connsiteY6" fmla="*/ 1374445 h 1433608"/>
                  <a:gd name="connsiteX0" fmla="*/ 18086 w 1086405"/>
                  <a:gd name="connsiteY0" fmla="*/ 1454904 h 1454904"/>
                  <a:gd name="connsiteX1" fmla="*/ 14945 w 1086405"/>
                  <a:gd name="connsiteY1" fmla="*/ 1222280 h 1454904"/>
                  <a:gd name="connsiteX2" fmla="*/ 107755 w 1086405"/>
                  <a:gd name="connsiteY2" fmla="*/ 474548 h 1454904"/>
                  <a:gd name="connsiteX3" fmla="*/ 355771 w 1086405"/>
                  <a:gd name="connsiteY3" fmla="*/ 108197 h 1454904"/>
                  <a:gd name="connsiteX4" fmla="*/ 796975 w 1086405"/>
                  <a:gd name="connsiteY4" fmla="*/ 64885 h 1454904"/>
                  <a:gd name="connsiteX5" fmla="*/ 1043539 w 1086405"/>
                  <a:gd name="connsiteY5" fmla="*/ 497505 h 1454904"/>
                  <a:gd name="connsiteX6" fmla="*/ 1054171 w 1086405"/>
                  <a:gd name="connsiteY6" fmla="*/ 1395741 h 1454904"/>
                  <a:gd name="connsiteX0" fmla="*/ 18086 w 1086405"/>
                  <a:gd name="connsiteY0" fmla="*/ 1453695 h 1453695"/>
                  <a:gd name="connsiteX1" fmla="*/ 14945 w 1086405"/>
                  <a:gd name="connsiteY1" fmla="*/ 1221071 h 1453695"/>
                  <a:gd name="connsiteX2" fmla="*/ 107755 w 1086405"/>
                  <a:gd name="connsiteY2" fmla="*/ 473339 h 1453695"/>
                  <a:gd name="connsiteX3" fmla="*/ 372148 w 1086405"/>
                  <a:gd name="connsiteY3" fmla="*/ 114233 h 1453695"/>
                  <a:gd name="connsiteX4" fmla="*/ 796975 w 1086405"/>
                  <a:gd name="connsiteY4" fmla="*/ 63676 h 1453695"/>
                  <a:gd name="connsiteX5" fmla="*/ 1043539 w 1086405"/>
                  <a:gd name="connsiteY5" fmla="*/ 496296 h 1453695"/>
                  <a:gd name="connsiteX6" fmla="*/ 1054171 w 1086405"/>
                  <a:gd name="connsiteY6" fmla="*/ 1394532 h 1453695"/>
                  <a:gd name="connsiteX0" fmla="*/ 18086 w 1086405"/>
                  <a:gd name="connsiteY0" fmla="*/ 1453697 h 1453697"/>
                  <a:gd name="connsiteX1" fmla="*/ 14945 w 1086405"/>
                  <a:gd name="connsiteY1" fmla="*/ 1221073 h 1453697"/>
                  <a:gd name="connsiteX2" fmla="*/ 128227 w 1086405"/>
                  <a:gd name="connsiteY2" fmla="*/ 444355 h 1453697"/>
                  <a:gd name="connsiteX3" fmla="*/ 372148 w 1086405"/>
                  <a:gd name="connsiteY3" fmla="*/ 114235 h 1453697"/>
                  <a:gd name="connsiteX4" fmla="*/ 796975 w 1086405"/>
                  <a:gd name="connsiteY4" fmla="*/ 63678 h 1453697"/>
                  <a:gd name="connsiteX5" fmla="*/ 1043539 w 1086405"/>
                  <a:gd name="connsiteY5" fmla="*/ 496298 h 1453697"/>
                  <a:gd name="connsiteX6" fmla="*/ 1054171 w 1086405"/>
                  <a:gd name="connsiteY6" fmla="*/ 1394534 h 1453697"/>
                  <a:gd name="connsiteX0" fmla="*/ 18086 w 1086405"/>
                  <a:gd name="connsiteY0" fmla="*/ 1453695 h 1453695"/>
                  <a:gd name="connsiteX1" fmla="*/ 14945 w 1086405"/>
                  <a:gd name="connsiteY1" fmla="*/ 1221071 h 1453695"/>
                  <a:gd name="connsiteX2" fmla="*/ 107756 w 1086405"/>
                  <a:gd name="connsiteY2" fmla="*/ 444353 h 1453695"/>
                  <a:gd name="connsiteX3" fmla="*/ 372148 w 1086405"/>
                  <a:gd name="connsiteY3" fmla="*/ 114233 h 1453695"/>
                  <a:gd name="connsiteX4" fmla="*/ 796975 w 1086405"/>
                  <a:gd name="connsiteY4" fmla="*/ 63676 h 1453695"/>
                  <a:gd name="connsiteX5" fmla="*/ 1043539 w 1086405"/>
                  <a:gd name="connsiteY5" fmla="*/ 496296 h 1453695"/>
                  <a:gd name="connsiteX6" fmla="*/ 1054171 w 1086405"/>
                  <a:gd name="connsiteY6" fmla="*/ 1394532 h 1453695"/>
                  <a:gd name="connsiteX0" fmla="*/ 18086 w 1086405"/>
                  <a:gd name="connsiteY0" fmla="*/ 1460942 h 1460942"/>
                  <a:gd name="connsiteX1" fmla="*/ 14945 w 1086405"/>
                  <a:gd name="connsiteY1" fmla="*/ 1228318 h 1460942"/>
                  <a:gd name="connsiteX2" fmla="*/ 107756 w 1086405"/>
                  <a:gd name="connsiteY2" fmla="*/ 451600 h 1460942"/>
                  <a:gd name="connsiteX3" fmla="*/ 384431 w 1086405"/>
                  <a:gd name="connsiteY3" fmla="*/ 78001 h 1460942"/>
                  <a:gd name="connsiteX4" fmla="*/ 796975 w 1086405"/>
                  <a:gd name="connsiteY4" fmla="*/ 70923 h 1460942"/>
                  <a:gd name="connsiteX5" fmla="*/ 1043539 w 1086405"/>
                  <a:gd name="connsiteY5" fmla="*/ 503543 h 1460942"/>
                  <a:gd name="connsiteX6" fmla="*/ 1054171 w 1086405"/>
                  <a:gd name="connsiteY6" fmla="*/ 1401779 h 1460942"/>
                  <a:gd name="connsiteX0" fmla="*/ 18086 w 1082993"/>
                  <a:gd name="connsiteY0" fmla="*/ 1489930 h 1489930"/>
                  <a:gd name="connsiteX1" fmla="*/ 14945 w 1082993"/>
                  <a:gd name="connsiteY1" fmla="*/ 1257306 h 1489930"/>
                  <a:gd name="connsiteX2" fmla="*/ 107756 w 1082993"/>
                  <a:gd name="connsiteY2" fmla="*/ 480588 h 1489930"/>
                  <a:gd name="connsiteX3" fmla="*/ 384431 w 1082993"/>
                  <a:gd name="connsiteY3" fmla="*/ 106989 h 1489930"/>
                  <a:gd name="connsiteX4" fmla="*/ 817448 w 1082993"/>
                  <a:gd name="connsiteY4" fmla="*/ 70924 h 1489930"/>
                  <a:gd name="connsiteX5" fmla="*/ 1043539 w 1082993"/>
                  <a:gd name="connsiteY5" fmla="*/ 532531 h 1489930"/>
                  <a:gd name="connsiteX6" fmla="*/ 1054171 w 1082993"/>
                  <a:gd name="connsiteY6" fmla="*/ 1430767 h 1489930"/>
                  <a:gd name="connsiteX0" fmla="*/ 18086 w 1084358"/>
                  <a:gd name="connsiteY0" fmla="*/ 1475437 h 1475437"/>
                  <a:gd name="connsiteX1" fmla="*/ 14945 w 1084358"/>
                  <a:gd name="connsiteY1" fmla="*/ 1242813 h 1475437"/>
                  <a:gd name="connsiteX2" fmla="*/ 107756 w 1084358"/>
                  <a:gd name="connsiteY2" fmla="*/ 466095 h 1475437"/>
                  <a:gd name="connsiteX3" fmla="*/ 384431 w 1084358"/>
                  <a:gd name="connsiteY3" fmla="*/ 92496 h 1475437"/>
                  <a:gd name="connsiteX4" fmla="*/ 809260 w 1084358"/>
                  <a:gd name="connsiteY4" fmla="*/ 70925 h 1475437"/>
                  <a:gd name="connsiteX5" fmla="*/ 1043539 w 1084358"/>
                  <a:gd name="connsiteY5" fmla="*/ 518038 h 1475437"/>
                  <a:gd name="connsiteX6" fmla="*/ 1054171 w 1084358"/>
                  <a:gd name="connsiteY6" fmla="*/ 1416274 h 1475437"/>
                  <a:gd name="connsiteX0" fmla="*/ 20350 w 1086622"/>
                  <a:gd name="connsiteY0" fmla="*/ 1475435 h 2117203"/>
                  <a:gd name="connsiteX1" fmla="*/ 24495 w 1086622"/>
                  <a:gd name="connsiteY1" fmla="*/ 2078432 h 2117203"/>
                  <a:gd name="connsiteX2" fmla="*/ 17209 w 1086622"/>
                  <a:gd name="connsiteY2" fmla="*/ 1242811 h 2117203"/>
                  <a:gd name="connsiteX3" fmla="*/ 110020 w 1086622"/>
                  <a:gd name="connsiteY3" fmla="*/ 466093 h 2117203"/>
                  <a:gd name="connsiteX4" fmla="*/ 386695 w 1086622"/>
                  <a:gd name="connsiteY4" fmla="*/ 92494 h 2117203"/>
                  <a:gd name="connsiteX5" fmla="*/ 811524 w 1086622"/>
                  <a:gd name="connsiteY5" fmla="*/ 70923 h 2117203"/>
                  <a:gd name="connsiteX6" fmla="*/ 1045803 w 1086622"/>
                  <a:gd name="connsiteY6" fmla="*/ 518036 h 2117203"/>
                  <a:gd name="connsiteX7" fmla="*/ 1056435 w 1086622"/>
                  <a:gd name="connsiteY7" fmla="*/ 1416272 h 2117203"/>
                  <a:gd name="connsiteX0" fmla="*/ 20350 w 1086622"/>
                  <a:gd name="connsiteY0" fmla="*/ 1475437 h 2117205"/>
                  <a:gd name="connsiteX1" fmla="*/ 6762 w 1086622"/>
                  <a:gd name="connsiteY1" fmla="*/ 2078434 h 2117205"/>
                  <a:gd name="connsiteX2" fmla="*/ 17209 w 1086622"/>
                  <a:gd name="connsiteY2" fmla="*/ 1242813 h 2117205"/>
                  <a:gd name="connsiteX3" fmla="*/ 110020 w 1086622"/>
                  <a:gd name="connsiteY3" fmla="*/ 466095 h 2117205"/>
                  <a:gd name="connsiteX4" fmla="*/ 386695 w 1086622"/>
                  <a:gd name="connsiteY4" fmla="*/ 92496 h 2117205"/>
                  <a:gd name="connsiteX5" fmla="*/ 811524 w 1086622"/>
                  <a:gd name="connsiteY5" fmla="*/ 70925 h 2117205"/>
                  <a:gd name="connsiteX6" fmla="*/ 1045803 w 1086622"/>
                  <a:gd name="connsiteY6" fmla="*/ 518038 h 2117205"/>
                  <a:gd name="connsiteX7" fmla="*/ 1056435 w 1086622"/>
                  <a:gd name="connsiteY7" fmla="*/ 1416274 h 21172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6622" h="2117205">
                    <a:moveTo>
                      <a:pt x="20350" y="1475437"/>
                    </a:moveTo>
                    <a:cubicBezTo>
                      <a:pt x="18086" y="1473889"/>
                      <a:pt x="7285" y="2117205"/>
                      <a:pt x="6762" y="2078434"/>
                    </a:cubicBezTo>
                    <a:cubicBezTo>
                      <a:pt x="6239" y="2039663"/>
                      <a:pt x="0" y="1409488"/>
                      <a:pt x="17209" y="1242813"/>
                    </a:cubicBezTo>
                    <a:cubicBezTo>
                      <a:pt x="23891" y="951646"/>
                      <a:pt x="48439" y="657814"/>
                      <a:pt x="110020" y="466095"/>
                    </a:cubicBezTo>
                    <a:cubicBezTo>
                      <a:pt x="171601" y="274376"/>
                      <a:pt x="269778" y="158358"/>
                      <a:pt x="386695" y="92496"/>
                    </a:cubicBezTo>
                    <a:cubicBezTo>
                      <a:pt x="503612" y="26634"/>
                      <a:pt x="701673" y="1"/>
                      <a:pt x="811524" y="70925"/>
                    </a:cubicBezTo>
                    <a:cubicBezTo>
                      <a:pt x="921375" y="141849"/>
                      <a:pt x="1004985" y="293813"/>
                      <a:pt x="1045803" y="518038"/>
                    </a:cubicBezTo>
                    <a:cubicBezTo>
                      <a:pt x="1086622" y="742263"/>
                      <a:pt x="1056435" y="1221700"/>
                      <a:pt x="1056435" y="1416274"/>
                    </a:cubicBezTo>
                  </a:path>
                </a:pathLst>
              </a:custGeom>
              <a:noFill/>
              <a:ln w="82550" cap="flat" cmpd="sng" algn="ctr">
                <a:solidFill>
                  <a:srgbClr val="FFFFFF">
                    <a:lumMod val="50000"/>
                    <a:alpha val="67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57" name="Forme libre 56"/>
              <p:cNvSpPr/>
              <p:nvPr/>
            </p:nvSpPr>
            <p:spPr bwMode="auto">
              <a:xfrm>
                <a:off x="2210845" y="5013974"/>
                <a:ext cx="414204" cy="471351"/>
              </a:xfrm>
              <a:custGeom>
                <a:avLst/>
                <a:gdLst>
                  <a:gd name="connsiteX0" fmla="*/ 0 w 1092680"/>
                  <a:gd name="connsiteY0" fmla="*/ 1359140 h 1359140"/>
                  <a:gd name="connsiteX1" fmla="*/ 115019 w 1092680"/>
                  <a:gd name="connsiteY1" fmla="*/ 444740 h 1359140"/>
                  <a:gd name="connsiteX2" fmla="*/ 379562 w 1092680"/>
                  <a:gd name="connsiteY2" fmla="*/ 99683 h 1359140"/>
                  <a:gd name="connsiteX3" fmla="*/ 816634 w 1092680"/>
                  <a:gd name="connsiteY3" fmla="*/ 24921 h 1359140"/>
                  <a:gd name="connsiteX4" fmla="*/ 1046672 w 1092680"/>
                  <a:gd name="connsiteY4" fmla="*/ 249208 h 1359140"/>
                  <a:gd name="connsiteX5" fmla="*/ 1092679 w 1092680"/>
                  <a:gd name="connsiteY5" fmla="*/ 761042 h 1359140"/>
                  <a:gd name="connsiteX0" fmla="*/ 958 w 1093638"/>
                  <a:gd name="connsiteY0" fmla="*/ 1359140 h 1563298"/>
                  <a:gd name="connsiteX1" fmla="*/ 46966 w 1093638"/>
                  <a:gd name="connsiteY1" fmla="*/ 1410898 h 1563298"/>
                  <a:gd name="connsiteX2" fmla="*/ 115977 w 1093638"/>
                  <a:gd name="connsiteY2" fmla="*/ 444740 h 1563298"/>
                  <a:gd name="connsiteX3" fmla="*/ 380520 w 1093638"/>
                  <a:gd name="connsiteY3" fmla="*/ 99683 h 1563298"/>
                  <a:gd name="connsiteX4" fmla="*/ 817592 w 1093638"/>
                  <a:gd name="connsiteY4" fmla="*/ 24921 h 1563298"/>
                  <a:gd name="connsiteX5" fmla="*/ 1047630 w 1093638"/>
                  <a:gd name="connsiteY5" fmla="*/ 249208 h 1563298"/>
                  <a:gd name="connsiteX6" fmla="*/ 1093637 w 1093638"/>
                  <a:gd name="connsiteY6" fmla="*/ 761042 h 1563298"/>
                  <a:gd name="connsiteX0" fmla="*/ 958 w 1093637"/>
                  <a:gd name="connsiteY0" fmla="*/ 1341887 h 1546045"/>
                  <a:gd name="connsiteX1" fmla="*/ 46966 w 1093637"/>
                  <a:gd name="connsiteY1" fmla="*/ 1393645 h 1546045"/>
                  <a:gd name="connsiteX2" fmla="*/ 115977 w 1093637"/>
                  <a:gd name="connsiteY2" fmla="*/ 427487 h 1546045"/>
                  <a:gd name="connsiteX3" fmla="*/ 380520 w 1093637"/>
                  <a:gd name="connsiteY3" fmla="*/ 82430 h 1546045"/>
                  <a:gd name="connsiteX4" fmla="*/ 817592 w 1093637"/>
                  <a:gd name="connsiteY4" fmla="*/ 24921 h 1546045"/>
                  <a:gd name="connsiteX5" fmla="*/ 1047630 w 1093637"/>
                  <a:gd name="connsiteY5" fmla="*/ 231955 h 1546045"/>
                  <a:gd name="connsiteX6" fmla="*/ 1093637 w 1093637"/>
                  <a:gd name="connsiteY6" fmla="*/ 743789 h 1546045"/>
                  <a:gd name="connsiteX0" fmla="*/ 958 w 1091720"/>
                  <a:gd name="connsiteY0" fmla="*/ 1341887 h 1546045"/>
                  <a:gd name="connsiteX1" fmla="*/ 46966 w 1091720"/>
                  <a:gd name="connsiteY1" fmla="*/ 1393645 h 1546045"/>
                  <a:gd name="connsiteX2" fmla="*/ 115977 w 1091720"/>
                  <a:gd name="connsiteY2" fmla="*/ 427487 h 1546045"/>
                  <a:gd name="connsiteX3" fmla="*/ 380520 w 1091720"/>
                  <a:gd name="connsiteY3" fmla="*/ 82430 h 1546045"/>
                  <a:gd name="connsiteX4" fmla="*/ 817592 w 1091720"/>
                  <a:gd name="connsiteY4" fmla="*/ 24921 h 1546045"/>
                  <a:gd name="connsiteX5" fmla="*/ 1047630 w 1091720"/>
                  <a:gd name="connsiteY5" fmla="*/ 231955 h 1546045"/>
                  <a:gd name="connsiteX6" fmla="*/ 1082135 w 1091720"/>
                  <a:gd name="connsiteY6" fmla="*/ 738038 h 1546045"/>
                  <a:gd name="connsiteX0" fmla="*/ 0 w 1044754"/>
                  <a:gd name="connsiteY0" fmla="*/ 1393645 h 1393645"/>
                  <a:gd name="connsiteX1" fmla="*/ 69011 w 1044754"/>
                  <a:gd name="connsiteY1" fmla="*/ 427487 h 1393645"/>
                  <a:gd name="connsiteX2" fmla="*/ 333554 w 1044754"/>
                  <a:gd name="connsiteY2" fmla="*/ 82430 h 1393645"/>
                  <a:gd name="connsiteX3" fmla="*/ 770626 w 1044754"/>
                  <a:gd name="connsiteY3" fmla="*/ 24921 h 1393645"/>
                  <a:gd name="connsiteX4" fmla="*/ 1000664 w 1044754"/>
                  <a:gd name="connsiteY4" fmla="*/ 231955 h 1393645"/>
                  <a:gd name="connsiteX5" fmla="*/ 1035169 w 1044754"/>
                  <a:gd name="connsiteY5" fmla="*/ 738038 h 1393645"/>
                  <a:gd name="connsiteX0" fmla="*/ 0 w 1043913"/>
                  <a:gd name="connsiteY0" fmla="*/ 1393645 h 1393645"/>
                  <a:gd name="connsiteX1" fmla="*/ 69011 w 1043913"/>
                  <a:gd name="connsiteY1" fmla="*/ 427487 h 1393645"/>
                  <a:gd name="connsiteX2" fmla="*/ 333554 w 1043913"/>
                  <a:gd name="connsiteY2" fmla="*/ 82430 h 1393645"/>
                  <a:gd name="connsiteX3" fmla="*/ 770626 w 1043913"/>
                  <a:gd name="connsiteY3" fmla="*/ 24921 h 1393645"/>
                  <a:gd name="connsiteX4" fmla="*/ 1000664 w 1043913"/>
                  <a:gd name="connsiteY4" fmla="*/ 231955 h 1393645"/>
                  <a:gd name="connsiteX5" fmla="*/ 1030122 w 1043913"/>
                  <a:gd name="connsiteY5" fmla="*/ 776751 h 1393645"/>
                  <a:gd name="connsiteX0" fmla="*/ 0 w 1043913"/>
                  <a:gd name="connsiteY0" fmla="*/ 1394567 h 1394567"/>
                  <a:gd name="connsiteX1" fmla="*/ 69011 w 1043913"/>
                  <a:gd name="connsiteY1" fmla="*/ 428409 h 1394567"/>
                  <a:gd name="connsiteX2" fmla="*/ 333554 w 1043913"/>
                  <a:gd name="connsiteY2" fmla="*/ 83352 h 1394567"/>
                  <a:gd name="connsiteX3" fmla="*/ 770626 w 1043913"/>
                  <a:gd name="connsiteY3" fmla="*/ 25843 h 1394567"/>
                  <a:gd name="connsiteX4" fmla="*/ 1000664 w 1043913"/>
                  <a:gd name="connsiteY4" fmla="*/ 238408 h 1394567"/>
                  <a:gd name="connsiteX5" fmla="*/ 1030122 w 1043913"/>
                  <a:gd name="connsiteY5" fmla="*/ 777673 h 1394567"/>
                  <a:gd name="connsiteX0" fmla="*/ 0 w 1042231"/>
                  <a:gd name="connsiteY0" fmla="*/ 1394567 h 1394567"/>
                  <a:gd name="connsiteX1" fmla="*/ 69011 w 1042231"/>
                  <a:gd name="connsiteY1" fmla="*/ 428409 h 1394567"/>
                  <a:gd name="connsiteX2" fmla="*/ 333554 w 1042231"/>
                  <a:gd name="connsiteY2" fmla="*/ 83352 h 1394567"/>
                  <a:gd name="connsiteX3" fmla="*/ 770626 w 1042231"/>
                  <a:gd name="connsiteY3" fmla="*/ 25843 h 1394567"/>
                  <a:gd name="connsiteX4" fmla="*/ 1000664 w 1042231"/>
                  <a:gd name="connsiteY4" fmla="*/ 238408 h 1394567"/>
                  <a:gd name="connsiteX5" fmla="*/ 1020028 w 1042231"/>
                  <a:gd name="connsiteY5" fmla="*/ 849567 h 1394567"/>
                  <a:gd name="connsiteX0" fmla="*/ 0 w 1045596"/>
                  <a:gd name="connsiteY0" fmla="*/ 1394567 h 1394567"/>
                  <a:gd name="connsiteX1" fmla="*/ 69011 w 1045596"/>
                  <a:gd name="connsiteY1" fmla="*/ 428409 h 1394567"/>
                  <a:gd name="connsiteX2" fmla="*/ 333554 w 1045596"/>
                  <a:gd name="connsiteY2" fmla="*/ 83352 h 1394567"/>
                  <a:gd name="connsiteX3" fmla="*/ 770626 w 1045596"/>
                  <a:gd name="connsiteY3" fmla="*/ 25843 h 1394567"/>
                  <a:gd name="connsiteX4" fmla="*/ 1000664 w 1045596"/>
                  <a:gd name="connsiteY4" fmla="*/ 238408 h 1394567"/>
                  <a:gd name="connsiteX5" fmla="*/ 1040217 w 1045596"/>
                  <a:gd name="connsiteY5" fmla="*/ 838506 h 1394567"/>
                  <a:gd name="connsiteX0" fmla="*/ 0 w 1044907"/>
                  <a:gd name="connsiteY0" fmla="*/ 1394567 h 1394567"/>
                  <a:gd name="connsiteX1" fmla="*/ 69011 w 1044907"/>
                  <a:gd name="connsiteY1" fmla="*/ 428409 h 1394567"/>
                  <a:gd name="connsiteX2" fmla="*/ 333554 w 1044907"/>
                  <a:gd name="connsiteY2" fmla="*/ 83352 h 1394567"/>
                  <a:gd name="connsiteX3" fmla="*/ 770626 w 1044907"/>
                  <a:gd name="connsiteY3" fmla="*/ 25843 h 1394567"/>
                  <a:gd name="connsiteX4" fmla="*/ 1000664 w 1044907"/>
                  <a:gd name="connsiteY4" fmla="*/ 238408 h 1394567"/>
                  <a:gd name="connsiteX5" fmla="*/ 1036085 w 1044907"/>
                  <a:gd name="connsiteY5" fmla="*/ 1335404 h 1394567"/>
                  <a:gd name="connsiteX0" fmla="*/ 0 w 1069696"/>
                  <a:gd name="connsiteY0" fmla="*/ 1427693 h 1427693"/>
                  <a:gd name="connsiteX1" fmla="*/ 69011 w 1069696"/>
                  <a:gd name="connsiteY1" fmla="*/ 461535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0 w 1069696"/>
                  <a:gd name="connsiteY0" fmla="*/ 1427693 h 1427693"/>
                  <a:gd name="connsiteX1" fmla="*/ 89669 w 1069696"/>
                  <a:gd name="connsiteY1" fmla="*/ 447337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13955 w 1083651"/>
                  <a:gd name="connsiteY0" fmla="*/ 1427693 h 1427693"/>
                  <a:gd name="connsiteX1" fmla="*/ 14945 w 1083651"/>
                  <a:gd name="connsiteY1" fmla="*/ 1244760 h 1427693"/>
                  <a:gd name="connsiteX2" fmla="*/ 103624 w 1083651"/>
                  <a:gd name="connsiteY2" fmla="*/ 447337 h 1427693"/>
                  <a:gd name="connsiteX3" fmla="*/ 347509 w 1083651"/>
                  <a:gd name="connsiteY3" fmla="*/ 116478 h 1427693"/>
                  <a:gd name="connsiteX4" fmla="*/ 784581 w 1083651"/>
                  <a:gd name="connsiteY4" fmla="*/ 58969 h 1427693"/>
                  <a:gd name="connsiteX5" fmla="*/ 1039408 w 1083651"/>
                  <a:gd name="connsiteY5" fmla="*/ 470294 h 1427693"/>
                  <a:gd name="connsiteX6" fmla="*/ 1050040 w 1083651"/>
                  <a:gd name="connsiteY6" fmla="*/ 1368530 h 1427693"/>
                  <a:gd name="connsiteX0" fmla="*/ 0 w 1069696"/>
                  <a:gd name="connsiteY0" fmla="*/ 1427693 h 1427693"/>
                  <a:gd name="connsiteX1" fmla="*/ 89669 w 1069696"/>
                  <a:gd name="connsiteY1" fmla="*/ 447337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0 w 1069696"/>
                  <a:gd name="connsiteY0" fmla="*/ 1427693 h 1427693"/>
                  <a:gd name="connsiteX1" fmla="*/ 17516 w 1069696"/>
                  <a:gd name="connsiteY1" fmla="*/ 1209266 h 1427693"/>
                  <a:gd name="connsiteX2" fmla="*/ 89669 w 1069696"/>
                  <a:gd name="connsiteY2" fmla="*/ 447337 h 1427693"/>
                  <a:gd name="connsiteX3" fmla="*/ 333554 w 1069696"/>
                  <a:gd name="connsiteY3" fmla="*/ 116478 h 1427693"/>
                  <a:gd name="connsiteX4" fmla="*/ 770626 w 1069696"/>
                  <a:gd name="connsiteY4" fmla="*/ 58969 h 1427693"/>
                  <a:gd name="connsiteX5" fmla="*/ 1025453 w 1069696"/>
                  <a:gd name="connsiteY5" fmla="*/ 470294 h 1427693"/>
                  <a:gd name="connsiteX6" fmla="*/ 1036085 w 1069696"/>
                  <a:gd name="connsiteY6" fmla="*/ 1368530 h 1427693"/>
                  <a:gd name="connsiteX0" fmla="*/ 0 w 1069696"/>
                  <a:gd name="connsiteY0" fmla="*/ 1427693 h 1427693"/>
                  <a:gd name="connsiteX1" fmla="*/ 17516 w 1069696"/>
                  <a:gd name="connsiteY1" fmla="*/ 1209266 h 1427693"/>
                  <a:gd name="connsiteX2" fmla="*/ 89669 w 1069696"/>
                  <a:gd name="connsiteY2" fmla="*/ 447337 h 1427693"/>
                  <a:gd name="connsiteX3" fmla="*/ 333554 w 1069696"/>
                  <a:gd name="connsiteY3" fmla="*/ 116478 h 1427693"/>
                  <a:gd name="connsiteX4" fmla="*/ 770626 w 1069696"/>
                  <a:gd name="connsiteY4" fmla="*/ 58969 h 1427693"/>
                  <a:gd name="connsiteX5" fmla="*/ 1025453 w 1069696"/>
                  <a:gd name="connsiteY5" fmla="*/ 470294 h 1427693"/>
                  <a:gd name="connsiteX6" fmla="*/ 1036085 w 1069696"/>
                  <a:gd name="connsiteY6" fmla="*/ 1368530 h 1427693"/>
                  <a:gd name="connsiteX0" fmla="*/ 18086 w 1087782"/>
                  <a:gd name="connsiteY0" fmla="*/ 1427693 h 1427693"/>
                  <a:gd name="connsiteX1" fmla="*/ 14945 w 1087782"/>
                  <a:gd name="connsiteY1" fmla="*/ 1195069 h 1427693"/>
                  <a:gd name="connsiteX2" fmla="*/ 107755 w 1087782"/>
                  <a:gd name="connsiteY2" fmla="*/ 447337 h 1427693"/>
                  <a:gd name="connsiteX3" fmla="*/ 351640 w 1087782"/>
                  <a:gd name="connsiteY3" fmla="*/ 116478 h 1427693"/>
                  <a:gd name="connsiteX4" fmla="*/ 788712 w 1087782"/>
                  <a:gd name="connsiteY4" fmla="*/ 58969 h 1427693"/>
                  <a:gd name="connsiteX5" fmla="*/ 1043539 w 1087782"/>
                  <a:gd name="connsiteY5" fmla="*/ 470294 h 1427693"/>
                  <a:gd name="connsiteX6" fmla="*/ 1054171 w 1087782"/>
                  <a:gd name="connsiteY6" fmla="*/ 1368530 h 1427693"/>
                  <a:gd name="connsiteX0" fmla="*/ 18086 w 1087782"/>
                  <a:gd name="connsiteY0" fmla="*/ 1433608 h 1433608"/>
                  <a:gd name="connsiteX1" fmla="*/ 14945 w 1087782"/>
                  <a:gd name="connsiteY1" fmla="*/ 1200984 h 1433608"/>
                  <a:gd name="connsiteX2" fmla="*/ 107755 w 1087782"/>
                  <a:gd name="connsiteY2" fmla="*/ 453252 h 1433608"/>
                  <a:gd name="connsiteX3" fmla="*/ 355771 w 1087782"/>
                  <a:gd name="connsiteY3" fmla="*/ 86901 h 1433608"/>
                  <a:gd name="connsiteX4" fmla="*/ 788712 w 1087782"/>
                  <a:gd name="connsiteY4" fmla="*/ 64884 h 1433608"/>
                  <a:gd name="connsiteX5" fmla="*/ 1043539 w 1087782"/>
                  <a:gd name="connsiteY5" fmla="*/ 476209 h 1433608"/>
                  <a:gd name="connsiteX6" fmla="*/ 1054171 w 1087782"/>
                  <a:gd name="connsiteY6" fmla="*/ 1374445 h 1433608"/>
                  <a:gd name="connsiteX0" fmla="*/ 18086 w 1086405"/>
                  <a:gd name="connsiteY0" fmla="*/ 1454904 h 1454904"/>
                  <a:gd name="connsiteX1" fmla="*/ 14945 w 1086405"/>
                  <a:gd name="connsiteY1" fmla="*/ 1222280 h 1454904"/>
                  <a:gd name="connsiteX2" fmla="*/ 107755 w 1086405"/>
                  <a:gd name="connsiteY2" fmla="*/ 474548 h 1454904"/>
                  <a:gd name="connsiteX3" fmla="*/ 355771 w 1086405"/>
                  <a:gd name="connsiteY3" fmla="*/ 108197 h 1454904"/>
                  <a:gd name="connsiteX4" fmla="*/ 796975 w 1086405"/>
                  <a:gd name="connsiteY4" fmla="*/ 64885 h 1454904"/>
                  <a:gd name="connsiteX5" fmla="*/ 1043539 w 1086405"/>
                  <a:gd name="connsiteY5" fmla="*/ 497505 h 1454904"/>
                  <a:gd name="connsiteX6" fmla="*/ 1054171 w 1086405"/>
                  <a:gd name="connsiteY6" fmla="*/ 1395741 h 1454904"/>
                  <a:gd name="connsiteX0" fmla="*/ 18086 w 1080968"/>
                  <a:gd name="connsiteY0" fmla="*/ 1454904 h 1454904"/>
                  <a:gd name="connsiteX1" fmla="*/ 14945 w 1080968"/>
                  <a:gd name="connsiteY1" fmla="*/ 1222280 h 1454904"/>
                  <a:gd name="connsiteX2" fmla="*/ 107755 w 1080968"/>
                  <a:gd name="connsiteY2" fmla="*/ 474548 h 1454904"/>
                  <a:gd name="connsiteX3" fmla="*/ 355771 w 1080968"/>
                  <a:gd name="connsiteY3" fmla="*/ 108197 h 1454904"/>
                  <a:gd name="connsiteX4" fmla="*/ 796975 w 1080968"/>
                  <a:gd name="connsiteY4" fmla="*/ 64885 h 1454904"/>
                  <a:gd name="connsiteX5" fmla="*/ 1038102 w 1080968"/>
                  <a:gd name="connsiteY5" fmla="*/ 497506 h 1454904"/>
                  <a:gd name="connsiteX6" fmla="*/ 1054171 w 1080968"/>
                  <a:gd name="connsiteY6" fmla="*/ 1395741 h 1454904"/>
                  <a:gd name="connsiteX0" fmla="*/ 17052 w 1079934"/>
                  <a:gd name="connsiteY0" fmla="*/ 1454904 h 2244778"/>
                  <a:gd name="connsiteX1" fmla="*/ 23252 w 1079934"/>
                  <a:gd name="connsiteY1" fmla="*/ 2206007 h 2244778"/>
                  <a:gd name="connsiteX2" fmla="*/ 13911 w 1079934"/>
                  <a:gd name="connsiteY2" fmla="*/ 1222280 h 2244778"/>
                  <a:gd name="connsiteX3" fmla="*/ 106721 w 1079934"/>
                  <a:gd name="connsiteY3" fmla="*/ 474548 h 2244778"/>
                  <a:gd name="connsiteX4" fmla="*/ 354737 w 1079934"/>
                  <a:gd name="connsiteY4" fmla="*/ 108197 h 2244778"/>
                  <a:gd name="connsiteX5" fmla="*/ 795941 w 1079934"/>
                  <a:gd name="connsiteY5" fmla="*/ 64885 h 2244778"/>
                  <a:gd name="connsiteX6" fmla="*/ 1037068 w 1079934"/>
                  <a:gd name="connsiteY6" fmla="*/ 497506 h 2244778"/>
                  <a:gd name="connsiteX7" fmla="*/ 1053137 w 1079934"/>
                  <a:gd name="connsiteY7" fmla="*/ 1395741 h 22447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79934" h="2244778">
                    <a:moveTo>
                      <a:pt x="17052" y="1454904"/>
                    </a:moveTo>
                    <a:cubicBezTo>
                      <a:pt x="18085" y="1445881"/>
                      <a:pt x="23775" y="2244778"/>
                      <a:pt x="23252" y="2206007"/>
                    </a:cubicBezTo>
                    <a:cubicBezTo>
                      <a:pt x="22729" y="2167236"/>
                      <a:pt x="0" y="1376649"/>
                      <a:pt x="13911" y="1222280"/>
                    </a:cubicBezTo>
                    <a:cubicBezTo>
                      <a:pt x="20593" y="931113"/>
                      <a:pt x="49917" y="660228"/>
                      <a:pt x="106721" y="474548"/>
                    </a:cubicBezTo>
                    <a:cubicBezTo>
                      <a:pt x="163525" y="288868"/>
                      <a:pt x="239867" y="176474"/>
                      <a:pt x="354737" y="108197"/>
                    </a:cubicBezTo>
                    <a:cubicBezTo>
                      <a:pt x="469607" y="39920"/>
                      <a:pt x="682219" y="0"/>
                      <a:pt x="795941" y="64885"/>
                    </a:cubicBezTo>
                    <a:cubicBezTo>
                      <a:pt x="909663" y="129770"/>
                      <a:pt x="994202" y="275697"/>
                      <a:pt x="1037068" y="497506"/>
                    </a:cubicBezTo>
                    <a:cubicBezTo>
                      <a:pt x="1079934" y="719315"/>
                      <a:pt x="1053137" y="1201167"/>
                      <a:pt x="1053137" y="1395741"/>
                    </a:cubicBezTo>
                  </a:path>
                </a:pathLst>
              </a:custGeom>
              <a:noFill/>
              <a:ln w="82550" cap="flat" cmpd="sng" algn="ctr">
                <a:solidFill>
                  <a:srgbClr val="FFFFFF">
                    <a:lumMod val="50000"/>
                    <a:alpha val="67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58" name="Forme libre 57"/>
              <p:cNvSpPr/>
              <p:nvPr/>
            </p:nvSpPr>
            <p:spPr bwMode="auto">
              <a:xfrm>
                <a:off x="3196193" y="4955107"/>
                <a:ext cx="518358" cy="528409"/>
              </a:xfrm>
              <a:custGeom>
                <a:avLst/>
                <a:gdLst>
                  <a:gd name="connsiteX0" fmla="*/ 0 w 1092680"/>
                  <a:gd name="connsiteY0" fmla="*/ 1359140 h 1359140"/>
                  <a:gd name="connsiteX1" fmla="*/ 115019 w 1092680"/>
                  <a:gd name="connsiteY1" fmla="*/ 444740 h 1359140"/>
                  <a:gd name="connsiteX2" fmla="*/ 379562 w 1092680"/>
                  <a:gd name="connsiteY2" fmla="*/ 99683 h 1359140"/>
                  <a:gd name="connsiteX3" fmla="*/ 816634 w 1092680"/>
                  <a:gd name="connsiteY3" fmla="*/ 24921 h 1359140"/>
                  <a:gd name="connsiteX4" fmla="*/ 1046672 w 1092680"/>
                  <a:gd name="connsiteY4" fmla="*/ 249208 h 1359140"/>
                  <a:gd name="connsiteX5" fmla="*/ 1092679 w 1092680"/>
                  <a:gd name="connsiteY5" fmla="*/ 761042 h 1359140"/>
                  <a:gd name="connsiteX0" fmla="*/ 958 w 1093638"/>
                  <a:gd name="connsiteY0" fmla="*/ 1359140 h 1563298"/>
                  <a:gd name="connsiteX1" fmla="*/ 46966 w 1093638"/>
                  <a:gd name="connsiteY1" fmla="*/ 1410898 h 1563298"/>
                  <a:gd name="connsiteX2" fmla="*/ 115977 w 1093638"/>
                  <a:gd name="connsiteY2" fmla="*/ 444740 h 1563298"/>
                  <a:gd name="connsiteX3" fmla="*/ 380520 w 1093638"/>
                  <a:gd name="connsiteY3" fmla="*/ 99683 h 1563298"/>
                  <a:gd name="connsiteX4" fmla="*/ 817592 w 1093638"/>
                  <a:gd name="connsiteY4" fmla="*/ 24921 h 1563298"/>
                  <a:gd name="connsiteX5" fmla="*/ 1047630 w 1093638"/>
                  <a:gd name="connsiteY5" fmla="*/ 249208 h 1563298"/>
                  <a:gd name="connsiteX6" fmla="*/ 1093637 w 1093638"/>
                  <a:gd name="connsiteY6" fmla="*/ 761042 h 1563298"/>
                  <a:gd name="connsiteX0" fmla="*/ 958 w 1093637"/>
                  <a:gd name="connsiteY0" fmla="*/ 1341887 h 1546045"/>
                  <a:gd name="connsiteX1" fmla="*/ 46966 w 1093637"/>
                  <a:gd name="connsiteY1" fmla="*/ 1393645 h 1546045"/>
                  <a:gd name="connsiteX2" fmla="*/ 115977 w 1093637"/>
                  <a:gd name="connsiteY2" fmla="*/ 427487 h 1546045"/>
                  <a:gd name="connsiteX3" fmla="*/ 380520 w 1093637"/>
                  <a:gd name="connsiteY3" fmla="*/ 82430 h 1546045"/>
                  <a:gd name="connsiteX4" fmla="*/ 817592 w 1093637"/>
                  <a:gd name="connsiteY4" fmla="*/ 24921 h 1546045"/>
                  <a:gd name="connsiteX5" fmla="*/ 1047630 w 1093637"/>
                  <a:gd name="connsiteY5" fmla="*/ 231955 h 1546045"/>
                  <a:gd name="connsiteX6" fmla="*/ 1093637 w 1093637"/>
                  <a:gd name="connsiteY6" fmla="*/ 743789 h 1546045"/>
                  <a:gd name="connsiteX0" fmla="*/ 958 w 1091720"/>
                  <a:gd name="connsiteY0" fmla="*/ 1341887 h 1546045"/>
                  <a:gd name="connsiteX1" fmla="*/ 46966 w 1091720"/>
                  <a:gd name="connsiteY1" fmla="*/ 1393645 h 1546045"/>
                  <a:gd name="connsiteX2" fmla="*/ 115977 w 1091720"/>
                  <a:gd name="connsiteY2" fmla="*/ 427487 h 1546045"/>
                  <a:gd name="connsiteX3" fmla="*/ 380520 w 1091720"/>
                  <a:gd name="connsiteY3" fmla="*/ 82430 h 1546045"/>
                  <a:gd name="connsiteX4" fmla="*/ 817592 w 1091720"/>
                  <a:gd name="connsiteY4" fmla="*/ 24921 h 1546045"/>
                  <a:gd name="connsiteX5" fmla="*/ 1047630 w 1091720"/>
                  <a:gd name="connsiteY5" fmla="*/ 231955 h 1546045"/>
                  <a:gd name="connsiteX6" fmla="*/ 1082135 w 1091720"/>
                  <a:gd name="connsiteY6" fmla="*/ 738038 h 1546045"/>
                  <a:gd name="connsiteX0" fmla="*/ 0 w 1044754"/>
                  <a:gd name="connsiteY0" fmla="*/ 1393645 h 1393645"/>
                  <a:gd name="connsiteX1" fmla="*/ 69011 w 1044754"/>
                  <a:gd name="connsiteY1" fmla="*/ 427487 h 1393645"/>
                  <a:gd name="connsiteX2" fmla="*/ 333554 w 1044754"/>
                  <a:gd name="connsiteY2" fmla="*/ 82430 h 1393645"/>
                  <a:gd name="connsiteX3" fmla="*/ 770626 w 1044754"/>
                  <a:gd name="connsiteY3" fmla="*/ 24921 h 1393645"/>
                  <a:gd name="connsiteX4" fmla="*/ 1000664 w 1044754"/>
                  <a:gd name="connsiteY4" fmla="*/ 231955 h 1393645"/>
                  <a:gd name="connsiteX5" fmla="*/ 1035169 w 1044754"/>
                  <a:gd name="connsiteY5" fmla="*/ 738038 h 1393645"/>
                  <a:gd name="connsiteX0" fmla="*/ 0 w 1043913"/>
                  <a:gd name="connsiteY0" fmla="*/ 1393645 h 1393645"/>
                  <a:gd name="connsiteX1" fmla="*/ 69011 w 1043913"/>
                  <a:gd name="connsiteY1" fmla="*/ 427487 h 1393645"/>
                  <a:gd name="connsiteX2" fmla="*/ 333554 w 1043913"/>
                  <a:gd name="connsiteY2" fmla="*/ 82430 h 1393645"/>
                  <a:gd name="connsiteX3" fmla="*/ 770626 w 1043913"/>
                  <a:gd name="connsiteY3" fmla="*/ 24921 h 1393645"/>
                  <a:gd name="connsiteX4" fmla="*/ 1000664 w 1043913"/>
                  <a:gd name="connsiteY4" fmla="*/ 231955 h 1393645"/>
                  <a:gd name="connsiteX5" fmla="*/ 1030122 w 1043913"/>
                  <a:gd name="connsiteY5" fmla="*/ 776751 h 1393645"/>
                  <a:gd name="connsiteX0" fmla="*/ 0 w 1043913"/>
                  <a:gd name="connsiteY0" fmla="*/ 1394567 h 1394567"/>
                  <a:gd name="connsiteX1" fmla="*/ 69011 w 1043913"/>
                  <a:gd name="connsiteY1" fmla="*/ 428409 h 1394567"/>
                  <a:gd name="connsiteX2" fmla="*/ 333554 w 1043913"/>
                  <a:gd name="connsiteY2" fmla="*/ 83352 h 1394567"/>
                  <a:gd name="connsiteX3" fmla="*/ 770626 w 1043913"/>
                  <a:gd name="connsiteY3" fmla="*/ 25843 h 1394567"/>
                  <a:gd name="connsiteX4" fmla="*/ 1000664 w 1043913"/>
                  <a:gd name="connsiteY4" fmla="*/ 238408 h 1394567"/>
                  <a:gd name="connsiteX5" fmla="*/ 1030122 w 1043913"/>
                  <a:gd name="connsiteY5" fmla="*/ 777673 h 1394567"/>
                  <a:gd name="connsiteX0" fmla="*/ 0 w 1042231"/>
                  <a:gd name="connsiteY0" fmla="*/ 1394567 h 1394567"/>
                  <a:gd name="connsiteX1" fmla="*/ 69011 w 1042231"/>
                  <a:gd name="connsiteY1" fmla="*/ 428409 h 1394567"/>
                  <a:gd name="connsiteX2" fmla="*/ 333554 w 1042231"/>
                  <a:gd name="connsiteY2" fmla="*/ 83352 h 1394567"/>
                  <a:gd name="connsiteX3" fmla="*/ 770626 w 1042231"/>
                  <a:gd name="connsiteY3" fmla="*/ 25843 h 1394567"/>
                  <a:gd name="connsiteX4" fmla="*/ 1000664 w 1042231"/>
                  <a:gd name="connsiteY4" fmla="*/ 238408 h 1394567"/>
                  <a:gd name="connsiteX5" fmla="*/ 1020028 w 1042231"/>
                  <a:gd name="connsiteY5" fmla="*/ 849567 h 1394567"/>
                  <a:gd name="connsiteX0" fmla="*/ 0 w 1045596"/>
                  <a:gd name="connsiteY0" fmla="*/ 1394567 h 1394567"/>
                  <a:gd name="connsiteX1" fmla="*/ 69011 w 1045596"/>
                  <a:gd name="connsiteY1" fmla="*/ 428409 h 1394567"/>
                  <a:gd name="connsiteX2" fmla="*/ 333554 w 1045596"/>
                  <a:gd name="connsiteY2" fmla="*/ 83352 h 1394567"/>
                  <a:gd name="connsiteX3" fmla="*/ 770626 w 1045596"/>
                  <a:gd name="connsiteY3" fmla="*/ 25843 h 1394567"/>
                  <a:gd name="connsiteX4" fmla="*/ 1000664 w 1045596"/>
                  <a:gd name="connsiteY4" fmla="*/ 238408 h 1394567"/>
                  <a:gd name="connsiteX5" fmla="*/ 1040217 w 1045596"/>
                  <a:gd name="connsiteY5" fmla="*/ 838506 h 1394567"/>
                  <a:gd name="connsiteX0" fmla="*/ 0 w 1044907"/>
                  <a:gd name="connsiteY0" fmla="*/ 1394567 h 1394567"/>
                  <a:gd name="connsiteX1" fmla="*/ 69011 w 1044907"/>
                  <a:gd name="connsiteY1" fmla="*/ 428409 h 1394567"/>
                  <a:gd name="connsiteX2" fmla="*/ 333554 w 1044907"/>
                  <a:gd name="connsiteY2" fmla="*/ 83352 h 1394567"/>
                  <a:gd name="connsiteX3" fmla="*/ 770626 w 1044907"/>
                  <a:gd name="connsiteY3" fmla="*/ 25843 h 1394567"/>
                  <a:gd name="connsiteX4" fmla="*/ 1000664 w 1044907"/>
                  <a:gd name="connsiteY4" fmla="*/ 238408 h 1394567"/>
                  <a:gd name="connsiteX5" fmla="*/ 1036085 w 1044907"/>
                  <a:gd name="connsiteY5" fmla="*/ 1335404 h 1394567"/>
                  <a:gd name="connsiteX0" fmla="*/ 0 w 1069696"/>
                  <a:gd name="connsiteY0" fmla="*/ 1427693 h 1427693"/>
                  <a:gd name="connsiteX1" fmla="*/ 69011 w 1069696"/>
                  <a:gd name="connsiteY1" fmla="*/ 461535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0 w 1069696"/>
                  <a:gd name="connsiteY0" fmla="*/ 1427693 h 1427693"/>
                  <a:gd name="connsiteX1" fmla="*/ 89669 w 1069696"/>
                  <a:gd name="connsiteY1" fmla="*/ 447337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13955 w 1083651"/>
                  <a:gd name="connsiteY0" fmla="*/ 1427693 h 1427693"/>
                  <a:gd name="connsiteX1" fmla="*/ 14945 w 1083651"/>
                  <a:gd name="connsiteY1" fmla="*/ 1244760 h 1427693"/>
                  <a:gd name="connsiteX2" fmla="*/ 103624 w 1083651"/>
                  <a:gd name="connsiteY2" fmla="*/ 447337 h 1427693"/>
                  <a:gd name="connsiteX3" fmla="*/ 347509 w 1083651"/>
                  <a:gd name="connsiteY3" fmla="*/ 116478 h 1427693"/>
                  <a:gd name="connsiteX4" fmla="*/ 784581 w 1083651"/>
                  <a:gd name="connsiteY4" fmla="*/ 58969 h 1427693"/>
                  <a:gd name="connsiteX5" fmla="*/ 1039408 w 1083651"/>
                  <a:gd name="connsiteY5" fmla="*/ 470294 h 1427693"/>
                  <a:gd name="connsiteX6" fmla="*/ 1050040 w 1083651"/>
                  <a:gd name="connsiteY6" fmla="*/ 1368530 h 1427693"/>
                  <a:gd name="connsiteX0" fmla="*/ 0 w 1069696"/>
                  <a:gd name="connsiteY0" fmla="*/ 1427693 h 1427693"/>
                  <a:gd name="connsiteX1" fmla="*/ 89669 w 1069696"/>
                  <a:gd name="connsiteY1" fmla="*/ 447337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0 w 1069696"/>
                  <a:gd name="connsiteY0" fmla="*/ 1427693 h 1427693"/>
                  <a:gd name="connsiteX1" fmla="*/ 17516 w 1069696"/>
                  <a:gd name="connsiteY1" fmla="*/ 1209266 h 1427693"/>
                  <a:gd name="connsiteX2" fmla="*/ 89669 w 1069696"/>
                  <a:gd name="connsiteY2" fmla="*/ 447337 h 1427693"/>
                  <a:gd name="connsiteX3" fmla="*/ 333554 w 1069696"/>
                  <a:gd name="connsiteY3" fmla="*/ 116478 h 1427693"/>
                  <a:gd name="connsiteX4" fmla="*/ 770626 w 1069696"/>
                  <a:gd name="connsiteY4" fmla="*/ 58969 h 1427693"/>
                  <a:gd name="connsiteX5" fmla="*/ 1025453 w 1069696"/>
                  <a:gd name="connsiteY5" fmla="*/ 470294 h 1427693"/>
                  <a:gd name="connsiteX6" fmla="*/ 1036085 w 1069696"/>
                  <a:gd name="connsiteY6" fmla="*/ 1368530 h 1427693"/>
                  <a:gd name="connsiteX0" fmla="*/ 0 w 1069696"/>
                  <a:gd name="connsiteY0" fmla="*/ 1427693 h 1427693"/>
                  <a:gd name="connsiteX1" fmla="*/ 17516 w 1069696"/>
                  <a:gd name="connsiteY1" fmla="*/ 1209266 h 1427693"/>
                  <a:gd name="connsiteX2" fmla="*/ 89669 w 1069696"/>
                  <a:gd name="connsiteY2" fmla="*/ 447337 h 1427693"/>
                  <a:gd name="connsiteX3" fmla="*/ 333554 w 1069696"/>
                  <a:gd name="connsiteY3" fmla="*/ 116478 h 1427693"/>
                  <a:gd name="connsiteX4" fmla="*/ 770626 w 1069696"/>
                  <a:gd name="connsiteY4" fmla="*/ 58969 h 1427693"/>
                  <a:gd name="connsiteX5" fmla="*/ 1025453 w 1069696"/>
                  <a:gd name="connsiteY5" fmla="*/ 470294 h 1427693"/>
                  <a:gd name="connsiteX6" fmla="*/ 1036085 w 1069696"/>
                  <a:gd name="connsiteY6" fmla="*/ 1368530 h 1427693"/>
                  <a:gd name="connsiteX0" fmla="*/ 18086 w 1087782"/>
                  <a:gd name="connsiteY0" fmla="*/ 1427693 h 1427693"/>
                  <a:gd name="connsiteX1" fmla="*/ 14945 w 1087782"/>
                  <a:gd name="connsiteY1" fmla="*/ 1195069 h 1427693"/>
                  <a:gd name="connsiteX2" fmla="*/ 107755 w 1087782"/>
                  <a:gd name="connsiteY2" fmla="*/ 447337 h 1427693"/>
                  <a:gd name="connsiteX3" fmla="*/ 351640 w 1087782"/>
                  <a:gd name="connsiteY3" fmla="*/ 116478 h 1427693"/>
                  <a:gd name="connsiteX4" fmla="*/ 788712 w 1087782"/>
                  <a:gd name="connsiteY4" fmla="*/ 58969 h 1427693"/>
                  <a:gd name="connsiteX5" fmla="*/ 1043539 w 1087782"/>
                  <a:gd name="connsiteY5" fmla="*/ 470294 h 1427693"/>
                  <a:gd name="connsiteX6" fmla="*/ 1054171 w 1087782"/>
                  <a:gd name="connsiteY6" fmla="*/ 1368530 h 1427693"/>
                  <a:gd name="connsiteX0" fmla="*/ 18086 w 1087782"/>
                  <a:gd name="connsiteY0" fmla="*/ 1433608 h 1433608"/>
                  <a:gd name="connsiteX1" fmla="*/ 14945 w 1087782"/>
                  <a:gd name="connsiteY1" fmla="*/ 1200984 h 1433608"/>
                  <a:gd name="connsiteX2" fmla="*/ 107755 w 1087782"/>
                  <a:gd name="connsiteY2" fmla="*/ 453252 h 1433608"/>
                  <a:gd name="connsiteX3" fmla="*/ 355771 w 1087782"/>
                  <a:gd name="connsiteY3" fmla="*/ 86901 h 1433608"/>
                  <a:gd name="connsiteX4" fmla="*/ 788712 w 1087782"/>
                  <a:gd name="connsiteY4" fmla="*/ 64884 h 1433608"/>
                  <a:gd name="connsiteX5" fmla="*/ 1043539 w 1087782"/>
                  <a:gd name="connsiteY5" fmla="*/ 476209 h 1433608"/>
                  <a:gd name="connsiteX6" fmla="*/ 1054171 w 1087782"/>
                  <a:gd name="connsiteY6" fmla="*/ 1374445 h 1433608"/>
                  <a:gd name="connsiteX0" fmla="*/ 18086 w 1086405"/>
                  <a:gd name="connsiteY0" fmla="*/ 1454904 h 1454904"/>
                  <a:gd name="connsiteX1" fmla="*/ 14945 w 1086405"/>
                  <a:gd name="connsiteY1" fmla="*/ 1222280 h 1454904"/>
                  <a:gd name="connsiteX2" fmla="*/ 107755 w 1086405"/>
                  <a:gd name="connsiteY2" fmla="*/ 474548 h 1454904"/>
                  <a:gd name="connsiteX3" fmla="*/ 355771 w 1086405"/>
                  <a:gd name="connsiteY3" fmla="*/ 108197 h 1454904"/>
                  <a:gd name="connsiteX4" fmla="*/ 796975 w 1086405"/>
                  <a:gd name="connsiteY4" fmla="*/ 64885 h 1454904"/>
                  <a:gd name="connsiteX5" fmla="*/ 1043539 w 1086405"/>
                  <a:gd name="connsiteY5" fmla="*/ 497505 h 1454904"/>
                  <a:gd name="connsiteX6" fmla="*/ 1054171 w 1086405"/>
                  <a:gd name="connsiteY6" fmla="*/ 1395741 h 1454904"/>
                  <a:gd name="connsiteX0" fmla="*/ 18086 w 1086405"/>
                  <a:gd name="connsiteY0" fmla="*/ 1453695 h 1453695"/>
                  <a:gd name="connsiteX1" fmla="*/ 14945 w 1086405"/>
                  <a:gd name="connsiteY1" fmla="*/ 1221071 h 1453695"/>
                  <a:gd name="connsiteX2" fmla="*/ 107755 w 1086405"/>
                  <a:gd name="connsiteY2" fmla="*/ 473339 h 1453695"/>
                  <a:gd name="connsiteX3" fmla="*/ 372148 w 1086405"/>
                  <a:gd name="connsiteY3" fmla="*/ 114233 h 1453695"/>
                  <a:gd name="connsiteX4" fmla="*/ 796975 w 1086405"/>
                  <a:gd name="connsiteY4" fmla="*/ 63676 h 1453695"/>
                  <a:gd name="connsiteX5" fmla="*/ 1043539 w 1086405"/>
                  <a:gd name="connsiteY5" fmla="*/ 496296 h 1453695"/>
                  <a:gd name="connsiteX6" fmla="*/ 1054171 w 1086405"/>
                  <a:gd name="connsiteY6" fmla="*/ 1394532 h 1453695"/>
                  <a:gd name="connsiteX0" fmla="*/ 18086 w 1086405"/>
                  <a:gd name="connsiteY0" fmla="*/ 1453697 h 1453697"/>
                  <a:gd name="connsiteX1" fmla="*/ 14945 w 1086405"/>
                  <a:gd name="connsiteY1" fmla="*/ 1221073 h 1453697"/>
                  <a:gd name="connsiteX2" fmla="*/ 128227 w 1086405"/>
                  <a:gd name="connsiteY2" fmla="*/ 444355 h 1453697"/>
                  <a:gd name="connsiteX3" fmla="*/ 372148 w 1086405"/>
                  <a:gd name="connsiteY3" fmla="*/ 114235 h 1453697"/>
                  <a:gd name="connsiteX4" fmla="*/ 796975 w 1086405"/>
                  <a:gd name="connsiteY4" fmla="*/ 63678 h 1453697"/>
                  <a:gd name="connsiteX5" fmla="*/ 1043539 w 1086405"/>
                  <a:gd name="connsiteY5" fmla="*/ 496298 h 1453697"/>
                  <a:gd name="connsiteX6" fmla="*/ 1054171 w 1086405"/>
                  <a:gd name="connsiteY6" fmla="*/ 1394534 h 1453697"/>
                  <a:gd name="connsiteX0" fmla="*/ 18086 w 1086405"/>
                  <a:gd name="connsiteY0" fmla="*/ 1453695 h 1453695"/>
                  <a:gd name="connsiteX1" fmla="*/ 14945 w 1086405"/>
                  <a:gd name="connsiteY1" fmla="*/ 1221071 h 1453695"/>
                  <a:gd name="connsiteX2" fmla="*/ 107756 w 1086405"/>
                  <a:gd name="connsiteY2" fmla="*/ 444353 h 1453695"/>
                  <a:gd name="connsiteX3" fmla="*/ 372148 w 1086405"/>
                  <a:gd name="connsiteY3" fmla="*/ 114233 h 1453695"/>
                  <a:gd name="connsiteX4" fmla="*/ 796975 w 1086405"/>
                  <a:gd name="connsiteY4" fmla="*/ 63676 h 1453695"/>
                  <a:gd name="connsiteX5" fmla="*/ 1043539 w 1086405"/>
                  <a:gd name="connsiteY5" fmla="*/ 496296 h 1453695"/>
                  <a:gd name="connsiteX6" fmla="*/ 1054171 w 1086405"/>
                  <a:gd name="connsiteY6" fmla="*/ 1394532 h 1453695"/>
                  <a:gd name="connsiteX0" fmla="*/ 18086 w 1086405"/>
                  <a:gd name="connsiteY0" fmla="*/ 1460942 h 1460942"/>
                  <a:gd name="connsiteX1" fmla="*/ 14945 w 1086405"/>
                  <a:gd name="connsiteY1" fmla="*/ 1228318 h 1460942"/>
                  <a:gd name="connsiteX2" fmla="*/ 107756 w 1086405"/>
                  <a:gd name="connsiteY2" fmla="*/ 451600 h 1460942"/>
                  <a:gd name="connsiteX3" fmla="*/ 384431 w 1086405"/>
                  <a:gd name="connsiteY3" fmla="*/ 78001 h 1460942"/>
                  <a:gd name="connsiteX4" fmla="*/ 796975 w 1086405"/>
                  <a:gd name="connsiteY4" fmla="*/ 70923 h 1460942"/>
                  <a:gd name="connsiteX5" fmla="*/ 1043539 w 1086405"/>
                  <a:gd name="connsiteY5" fmla="*/ 503543 h 1460942"/>
                  <a:gd name="connsiteX6" fmla="*/ 1054171 w 1086405"/>
                  <a:gd name="connsiteY6" fmla="*/ 1401779 h 1460942"/>
                  <a:gd name="connsiteX0" fmla="*/ 18086 w 1082993"/>
                  <a:gd name="connsiteY0" fmla="*/ 1489930 h 1489930"/>
                  <a:gd name="connsiteX1" fmla="*/ 14945 w 1082993"/>
                  <a:gd name="connsiteY1" fmla="*/ 1257306 h 1489930"/>
                  <a:gd name="connsiteX2" fmla="*/ 107756 w 1082993"/>
                  <a:gd name="connsiteY2" fmla="*/ 480588 h 1489930"/>
                  <a:gd name="connsiteX3" fmla="*/ 384431 w 1082993"/>
                  <a:gd name="connsiteY3" fmla="*/ 106989 h 1489930"/>
                  <a:gd name="connsiteX4" fmla="*/ 817448 w 1082993"/>
                  <a:gd name="connsiteY4" fmla="*/ 70924 h 1489930"/>
                  <a:gd name="connsiteX5" fmla="*/ 1043539 w 1082993"/>
                  <a:gd name="connsiteY5" fmla="*/ 532531 h 1489930"/>
                  <a:gd name="connsiteX6" fmla="*/ 1054171 w 1082993"/>
                  <a:gd name="connsiteY6" fmla="*/ 1430767 h 1489930"/>
                  <a:gd name="connsiteX0" fmla="*/ 18086 w 1084358"/>
                  <a:gd name="connsiteY0" fmla="*/ 1475437 h 1475437"/>
                  <a:gd name="connsiteX1" fmla="*/ 14945 w 1084358"/>
                  <a:gd name="connsiteY1" fmla="*/ 1242813 h 1475437"/>
                  <a:gd name="connsiteX2" fmla="*/ 107756 w 1084358"/>
                  <a:gd name="connsiteY2" fmla="*/ 466095 h 1475437"/>
                  <a:gd name="connsiteX3" fmla="*/ 384431 w 1084358"/>
                  <a:gd name="connsiteY3" fmla="*/ 92496 h 1475437"/>
                  <a:gd name="connsiteX4" fmla="*/ 809260 w 1084358"/>
                  <a:gd name="connsiteY4" fmla="*/ 70925 h 1475437"/>
                  <a:gd name="connsiteX5" fmla="*/ 1043539 w 1084358"/>
                  <a:gd name="connsiteY5" fmla="*/ 518038 h 1475437"/>
                  <a:gd name="connsiteX6" fmla="*/ 1054171 w 1084358"/>
                  <a:gd name="connsiteY6" fmla="*/ 1416274 h 1475437"/>
                  <a:gd name="connsiteX0" fmla="*/ 18086 w 1092935"/>
                  <a:gd name="connsiteY0" fmla="*/ 1467917 h 1467917"/>
                  <a:gd name="connsiteX1" fmla="*/ 14945 w 1092935"/>
                  <a:gd name="connsiteY1" fmla="*/ 1235293 h 1467917"/>
                  <a:gd name="connsiteX2" fmla="*/ 107756 w 1092935"/>
                  <a:gd name="connsiteY2" fmla="*/ 458575 h 1467917"/>
                  <a:gd name="connsiteX3" fmla="*/ 384431 w 1092935"/>
                  <a:gd name="connsiteY3" fmla="*/ 84976 h 1467917"/>
                  <a:gd name="connsiteX4" fmla="*/ 809260 w 1092935"/>
                  <a:gd name="connsiteY4" fmla="*/ 63405 h 1467917"/>
                  <a:gd name="connsiteX5" fmla="*/ 1052116 w 1092935"/>
                  <a:gd name="connsiteY5" fmla="*/ 465405 h 1467917"/>
                  <a:gd name="connsiteX6" fmla="*/ 1054171 w 1092935"/>
                  <a:gd name="connsiteY6" fmla="*/ 1408754 h 1467917"/>
                  <a:gd name="connsiteX0" fmla="*/ 18086 w 1090790"/>
                  <a:gd name="connsiteY0" fmla="*/ 1467917 h 1467917"/>
                  <a:gd name="connsiteX1" fmla="*/ 14945 w 1090790"/>
                  <a:gd name="connsiteY1" fmla="*/ 1235293 h 1467917"/>
                  <a:gd name="connsiteX2" fmla="*/ 107756 w 1090790"/>
                  <a:gd name="connsiteY2" fmla="*/ 458575 h 1467917"/>
                  <a:gd name="connsiteX3" fmla="*/ 384431 w 1090790"/>
                  <a:gd name="connsiteY3" fmla="*/ 84976 h 1467917"/>
                  <a:gd name="connsiteX4" fmla="*/ 809260 w 1090790"/>
                  <a:gd name="connsiteY4" fmla="*/ 63405 h 1467917"/>
                  <a:gd name="connsiteX5" fmla="*/ 1052116 w 1090790"/>
                  <a:gd name="connsiteY5" fmla="*/ 465405 h 1467917"/>
                  <a:gd name="connsiteX6" fmla="*/ 1041305 w 1090790"/>
                  <a:gd name="connsiteY6" fmla="*/ 1382976 h 1467917"/>
                  <a:gd name="connsiteX0" fmla="*/ 18086 w 1073635"/>
                  <a:gd name="connsiteY0" fmla="*/ 1470065 h 1470065"/>
                  <a:gd name="connsiteX1" fmla="*/ 14945 w 1073635"/>
                  <a:gd name="connsiteY1" fmla="*/ 1237441 h 1470065"/>
                  <a:gd name="connsiteX2" fmla="*/ 107756 w 1073635"/>
                  <a:gd name="connsiteY2" fmla="*/ 460723 h 1470065"/>
                  <a:gd name="connsiteX3" fmla="*/ 384431 w 1073635"/>
                  <a:gd name="connsiteY3" fmla="*/ 87124 h 1470065"/>
                  <a:gd name="connsiteX4" fmla="*/ 809260 w 1073635"/>
                  <a:gd name="connsiteY4" fmla="*/ 65553 h 1470065"/>
                  <a:gd name="connsiteX5" fmla="*/ 1034961 w 1073635"/>
                  <a:gd name="connsiteY5" fmla="*/ 480442 h 1470065"/>
                  <a:gd name="connsiteX6" fmla="*/ 1041305 w 1073635"/>
                  <a:gd name="connsiteY6" fmla="*/ 1385124 h 1470065"/>
                  <a:gd name="connsiteX0" fmla="*/ 9508 w 1065057"/>
                  <a:gd name="connsiteY0" fmla="*/ 1470065 h 1470065"/>
                  <a:gd name="connsiteX1" fmla="*/ 14945 w 1065057"/>
                  <a:gd name="connsiteY1" fmla="*/ 1224552 h 1470065"/>
                  <a:gd name="connsiteX2" fmla="*/ 99178 w 1065057"/>
                  <a:gd name="connsiteY2" fmla="*/ 460723 h 1470065"/>
                  <a:gd name="connsiteX3" fmla="*/ 375853 w 1065057"/>
                  <a:gd name="connsiteY3" fmla="*/ 87124 h 1470065"/>
                  <a:gd name="connsiteX4" fmla="*/ 800682 w 1065057"/>
                  <a:gd name="connsiteY4" fmla="*/ 65553 h 1470065"/>
                  <a:gd name="connsiteX5" fmla="*/ 1026383 w 1065057"/>
                  <a:gd name="connsiteY5" fmla="*/ 480442 h 1470065"/>
                  <a:gd name="connsiteX6" fmla="*/ 1032727 w 1065057"/>
                  <a:gd name="connsiteY6" fmla="*/ 1385124 h 1470065"/>
                  <a:gd name="connsiteX0" fmla="*/ 10623 w 1066172"/>
                  <a:gd name="connsiteY0" fmla="*/ 1470065 h 1860904"/>
                  <a:gd name="connsiteX1" fmla="*/ 10124 w 1066172"/>
                  <a:gd name="connsiteY1" fmla="*/ 1819984 h 1860904"/>
                  <a:gd name="connsiteX2" fmla="*/ 16060 w 1066172"/>
                  <a:gd name="connsiteY2" fmla="*/ 1224552 h 1860904"/>
                  <a:gd name="connsiteX3" fmla="*/ 100293 w 1066172"/>
                  <a:gd name="connsiteY3" fmla="*/ 460723 h 1860904"/>
                  <a:gd name="connsiteX4" fmla="*/ 376968 w 1066172"/>
                  <a:gd name="connsiteY4" fmla="*/ 87124 h 1860904"/>
                  <a:gd name="connsiteX5" fmla="*/ 801797 w 1066172"/>
                  <a:gd name="connsiteY5" fmla="*/ 65553 h 1860904"/>
                  <a:gd name="connsiteX6" fmla="*/ 1027498 w 1066172"/>
                  <a:gd name="connsiteY6" fmla="*/ 480442 h 1860904"/>
                  <a:gd name="connsiteX7" fmla="*/ 1033842 w 1066172"/>
                  <a:gd name="connsiteY7" fmla="*/ 1385124 h 186090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66172" h="1860904">
                    <a:moveTo>
                      <a:pt x="10623" y="1470065"/>
                    </a:moveTo>
                    <a:cubicBezTo>
                      <a:pt x="9508" y="1466358"/>
                      <a:pt x="9218" y="1860903"/>
                      <a:pt x="10124" y="1819984"/>
                    </a:cubicBezTo>
                    <a:cubicBezTo>
                      <a:pt x="11030" y="1779065"/>
                      <a:pt x="0" y="1389069"/>
                      <a:pt x="16060" y="1224552"/>
                    </a:cubicBezTo>
                    <a:cubicBezTo>
                      <a:pt x="22742" y="933385"/>
                      <a:pt x="40142" y="650294"/>
                      <a:pt x="100293" y="460723"/>
                    </a:cubicBezTo>
                    <a:cubicBezTo>
                      <a:pt x="160444" y="271152"/>
                      <a:pt x="260051" y="152986"/>
                      <a:pt x="376968" y="87124"/>
                    </a:cubicBezTo>
                    <a:cubicBezTo>
                      <a:pt x="493885" y="21262"/>
                      <a:pt x="693375" y="0"/>
                      <a:pt x="801797" y="65553"/>
                    </a:cubicBezTo>
                    <a:cubicBezTo>
                      <a:pt x="910219" y="131106"/>
                      <a:pt x="988824" y="260513"/>
                      <a:pt x="1027498" y="480442"/>
                    </a:cubicBezTo>
                    <a:cubicBezTo>
                      <a:pt x="1066172" y="700371"/>
                      <a:pt x="1033842" y="1190550"/>
                      <a:pt x="1033842" y="1385124"/>
                    </a:cubicBezTo>
                  </a:path>
                </a:pathLst>
              </a:custGeom>
              <a:noFill/>
              <a:ln w="82550" cap="flat" cmpd="sng" algn="ctr">
                <a:solidFill>
                  <a:srgbClr val="FFFFFF">
                    <a:lumMod val="50000"/>
                    <a:alpha val="67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  <p:sp>
            <p:nvSpPr>
              <p:cNvPr id="59" name="Forme libre 58"/>
              <p:cNvSpPr/>
              <p:nvPr/>
            </p:nvSpPr>
            <p:spPr bwMode="auto">
              <a:xfrm>
                <a:off x="3267974" y="5021290"/>
                <a:ext cx="369424" cy="466716"/>
              </a:xfrm>
              <a:custGeom>
                <a:avLst/>
                <a:gdLst>
                  <a:gd name="connsiteX0" fmla="*/ 0 w 1092680"/>
                  <a:gd name="connsiteY0" fmla="*/ 1359140 h 1359140"/>
                  <a:gd name="connsiteX1" fmla="*/ 115019 w 1092680"/>
                  <a:gd name="connsiteY1" fmla="*/ 444740 h 1359140"/>
                  <a:gd name="connsiteX2" fmla="*/ 379562 w 1092680"/>
                  <a:gd name="connsiteY2" fmla="*/ 99683 h 1359140"/>
                  <a:gd name="connsiteX3" fmla="*/ 816634 w 1092680"/>
                  <a:gd name="connsiteY3" fmla="*/ 24921 h 1359140"/>
                  <a:gd name="connsiteX4" fmla="*/ 1046672 w 1092680"/>
                  <a:gd name="connsiteY4" fmla="*/ 249208 h 1359140"/>
                  <a:gd name="connsiteX5" fmla="*/ 1092679 w 1092680"/>
                  <a:gd name="connsiteY5" fmla="*/ 761042 h 1359140"/>
                  <a:gd name="connsiteX0" fmla="*/ 958 w 1093638"/>
                  <a:gd name="connsiteY0" fmla="*/ 1359140 h 1563298"/>
                  <a:gd name="connsiteX1" fmla="*/ 46966 w 1093638"/>
                  <a:gd name="connsiteY1" fmla="*/ 1410898 h 1563298"/>
                  <a:gd name="connsiteX2" fmla="*/ 115977 w 1093638"/>
                  <a:gd name="connsiteY2" fmla="*/ 444740 h 1563298"/>
                  <a:gd name="connsiteX3" fmla="*/ 380520 w 1093638"/>
                  <a:gd name="connsiteY3" fmla="*/ 99683 h 1563298"/>
                  <a:gd name="connsiteX4" fmla="*/ 817592 w 1093638"/>
                  <a:gd name="connsiteY4" fmla="*/ 24921 h 1563298"/>
                  <a:gd name="connsiteX5" fmla="*/ 1047630 w 1093638"/>
                  <a:gd name="connsiteY5" fmla="*/ 249208 h 1563298"/>
                  <a:gd name="connsiteX6" fmla="*/ 1093637 w 1093638"/>
                  <a:gd name="connsiteY6" fmla="*/ 761042 h 1563298"/>
                  <a:gd name="connsiteX0" fmla="*/ 958 w 1093637"/>
                  <a:gd name="connsiteY0" fmla="*/ 1341887 h 1546045"/>
                  <a:gd name="connsiteX1" fmla="*/ 46966 w 1093637"/>
                  <a:gd name="connsiteY1" fmla="*/ 1393645 h 1546045"/>
                  <a:gd name="connsiteX2" fmla="*/ 115977 w 1093637"/>
                  <a:gd name="connsiteY2" fmla="*/ 427487 h 1546045"/>
                  <a:gd name="connsiteX3" fmla="*/ 380520 w 1093637"/>
                  <a:gd name="connsiteY3" fmla="*/ 82430 h 1546045"/>
                  <a:gd name="connsiteX4" fmla="*/ 817592 w 1093637"/>
                  <a:gd name="connsiteY4" fmla="*/ 24921 h 1546045"/>
                  <a:gd name="connsiteX5" fmla="*/ 1047630 w 1093637"/>
                  <a:gd name="connsiteY5" fmla="*/ 231955 h 1546045"/>
                  <a:gd name="connsiteX6" fmla="*/ 1093637 w 1093637"/>
                  <a:gd name="connsiteY6" fmla="*/ 743789 h 1546045"/>
                  <a:gd name="connsiteX0" fmla="*/ 958 w 1091720"/>
                  <a:gd name="connsiteY0" fmla="*/ 1341887 h 1546045"/>
                  <a:gd name="connsiteX1" fmla="*/ 46966 w 1091720"/>
                  <a:gd name="connsiteY1" fmla="*/ 1393645 h 1546045"/>
                  <a:gd name="connsiteX2" fmla="*/ 115977 w 1091720"/>
                  <a:gd name="connsiteY2" fmla="*/ 427487 h 1546045"/>
                  <a:gd name="connsiteX3" fmla="*/ 380520 w 1091720"/>
                  <a:gd name="connsiteY3" fmla="*/ 82430 h 1546045"/>
                  <a:gd name="connsiteX4" fmla="*/ 817592 w 1091720"/>
                  <a:gd name="connsiteY4" fmla="*/ 24921 h 1546045"/>
                  <a:gd name="connsiteX5" fmla="*/ 1047630 w 1091720"/>
                  <a:gd name="connsiteY5" fmla="*/ 231955 h 1546045"/>
                  <a:gd name="connsiteX6" fmla="*/ 1082135 w 1091720"/>
                  <a:gd name="connsiteY6" fmla="*/ 738038 h 1546045"/>
                  <a:gd name="connsiteX0" fmla="*/ 0 w 1044754"/>
                  <a:gd name="connsiteY0" fmla="*/ 1393645 h 1393645"/>
                  <a:gd name="connsiteX1" fmla="*/ 69011 w 1044754"/>
                  <a:gd name="connsiteY1" fmla="*/ 427487 h 1393645"/>
                  <a:gd name="connsiteX2" fmla="*/ 333554 w 1044754"/>
                  <a:gd name="connsiteY2" fmla="*/ 82430 h 1393645"/>
                  <a:gd name="connsiteX3" fmla="*/ 770626 w 1044754"/>
                  <a:gd name="connsiteY3" fmla="*/ 24921 h 1393645"/>
                  <a:gd name="connsiteX4" fmla="*/ 1000664 w 1044754"/>
                  <a:gd name="connsiteY4" fmla="*/ 231955 h 1393645"/>
                  <a:gd name="connsiteX5" fmla="*/ 1035169 w 1044754"/>
                  <a:gd name="connsiteY5" fmla="*/ 738038 h 1393645"/>
                  <a:gd name="connsiteX0" fmla="*/ 0 w 1043913"/>
                  <a:gd name="connsiteY0" fmla="*/ 1393645 h 1393645"/>
                  <a:gd name="connsiteX1" fmla="*/ 69011 w 1043913"/>
                  <a:gd name="connsiteY1" fmla="*/ 427487 h 1393645"/>
                  <a:gd name="connsiteX2" fmla="*/ 333554 w 1043913"/>
                  <a:gd name="connsiteY2" fmla="*/ 82430 h 1393645"/>
                  <a:gd name="connsiteX3" fmla="*/ 770626 w 1043913"/>
                  <a:gd name="connsiteY3" fmla="*/ 24921 h 1393645"/>
                  <a:gd name="connsiteX4" fmla="*/ 1000664 w 1043913"/>
                  <a:gd name="connsiteY4" fmla="*/ 231955 h 1393645"/>
                  <a:gd name="connsiteX5" fmla="*/ 1030122 w 1043913"/>
                  <a:gd name="connsiteY5" fmla="*/ 776751 h 1393645"/>
                  <a:gd name="connsiteX0" fmla="*/ 0 w 1043913"/>
                  <a:gd name="connsiteY0" fmla="*/ 1394567 h 1394567"/>
                  <a:gd name="connsiteX1" fmla="*/ 69011 w 1043913"/>
                  <a:gd name="connsiteY1" fmla="*/ 428409 h 1394567"/>
                  <a:gd name="connsiteX2" fmla="*/ 333554 w 1043913"/>
                  <a:gd name="connsiteY2" fmla="*/ 83352 h 1394567"/>
                  <a:gd name="connsiteX3" fmla="*/ 770626 w 1043913"/>
                  <a:gd name="connsiteY3" fmla="*/ 25843 h 1394567"/>
                  <a:gd name="connsiteX4" fmla="*/ 1000664 w 1043913"/>
                  <a:gd name="connsiteY4" fmla="*/ 238408 h 1394567"/>
                  <a:gd name="connsiteX5" fmla="*/ 1030122 w 1043913"/>
                  <a:gd name="connsiteY5" fmla="*/ 777673 h 1394567"/>
                  <a:gd name="connsiteX0" fmla="*/ 0 w 1042231"/>
                  <a:gd name="connsiteY0" fmla="*/ 1394567 h 1394567"/>
                  <a:gd name="connsiteX1" fmla="*/ 69011 w 1042231"/>
                  <a:gd name="connsiteY1" fmla="*/ 428409 h 1394567"/>
                  <a:gd name="connsiteX2" fmla="*/ 333554 w 1042231"/>
                  <a:gd name="connsiteY2" fmla="*/ 83352 h 1394567"/>
                  <a:gd name="connsiteX3" fmla="*/ 770626 w 1042231"/>
                  <a:gd name="connsiteY3" fmla="*/ 25843 h 1394567"/>
                  <a:gd name="connsiteX4" fmla="*/ 1000664 w 1042231"/>
                  <a:gd name="connsiteY4" fmla="*/ 238408 h 1394567"/>
                  <a:gd name="connsiteX5" fmla="*/ 1020028 w 1042231"/>
                  <a:gd name="connsiteY5" fmla="*/ 849567 h 1394567"/>
                  <a:gd name="connsiteX0" fmla="*/ 0 w 1045596"/>
                  <a:gd name="connsiteY0" fmla="*/ 1394567 h 1394567"/>
                  <a:gd name="connsiteX1" fmla="*/ 69011 w 1045596"/>
                  <a:gd name="connsiteY1" fmla="*/ 428409 h 1394567"/>
                  <a:gd name="connsiteX2" fmla="*/ 333554 w 1045596"/>
                  <a:gd name="connsiteY2" fmla="*/ 83352 h 1394567"/>
                  <a:gd name="connsiteX3" fmla="*/ 770626 w 1045596"/>
                  <a:gd name="connsiteY3" fmla="*/ 25843 h 1394567"/>
                  <a:gd name="connsiteX4" fmla="*/ 1000664 w 1045596"/>
                  <a:gd name="connsiteY4" fmla="*/ 238408 h 1394567"/>
                  <a:gd name="connsiteX5" fmla="*/ 1040217 w 1045596"/>
                  <a:gd name="connsiteY5" fmla="*/ 838506 h 1394567"/>
                  <a:gd name="connsiteX0" fmla="*/ 0 w 1044907"/>
                  <a:gd name="connsiteY0" fmla="*/ 1394567 h 1394567"/>
                  <a:gd name="connsiteX1" fmla="*/ 69011 w 1044907"/>
                  <a:gd name="connsiteY1" fmla="*/ 428409 h 1394567"/>
                  <a:gd name="connsiteX2" fmla="*/ 333554 w 1044907"/>
                  <a:gd name="connsiteY2" fmla="*/ 83352 h 1394567"/>
                  <a:gd name="connsiteX3" fmla="*/ 770626 w 1044907"/>
                  <a:gd name="connsiteY3" fmla="*/ 25843 h 1394567"/>
                  <a:gd name="connsiteX4" fmla="*/ 1000664 w 1044907"/>
                  <a:gd name="connsiteY4" fmla="*/ 238408 h 1394567"/>
                  <a:gd name="connsiteX5" fmla="*/ 1036085 w 1044907"/>
                  <a:gd name="connsiteY5" fmla="*/ 1335404 h 1394567"/>
                  <a:gd name="connsiteX0" fmla="*/ 0 w 1069696"/>
                  <a:gd name="connsiteY0" fmla="*/ 1427693 h 1427693"/>
                  <a:gd name="connsiteX1" fmla="*/ 69011 w 1069696"/>
                  <a:gd name="connsiteY1" fmla="*/ 461535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0 w 1069696"/>
                  <a:gd name="connsiteY0" fmla="*/ 1427693 h 1427693"/>
                  <a:gd name="connsiteX1" fmla="*/ 89669 w 1069696"/>
                  <a:gd name="connsiteY1" fmla="*/ 447337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13955 w 1083651"/>
                  <a:gd name="connsiteY0" fmla="*/ 1427693 h 1427693"/>
                  <a:gd name="connsiteX1" fmla="*/ 14945 w 1083651"/>
                  <a:gd name="connsiteY1" fmla="*/ 1244760 h 1427693"/>
                  <a:gd name="connsiteX2" fmla="*/ 103624 w 1083651"/>
                  <a:gd name="connsiteY2" fmla="*/ 447337 h 1427693"/>
                  <a:gd name="connsiteX3" fmla="*/ 347509 w 1083651"/>
                  <a:gd name="connsiteY3" fmla="*/ 116478 h 1427693"/>
                  <a:gd name="connsiteX4" fmla="*/ 784581 w 1083651"/>
                  <a:gd name="connsiteY4" fmla="*/ 58969 h 1427693"/>
                  <a:gd name="connsiteX5" fmla="*/ 1039408 w 1083651"/>
                  <a:gd name="connsiteY5" fmla="*/ 470294 h 1427693"/>
                  <a:gd name="connsiteX6" fmla="*/ 1050040 w 1083651"/>
                  <a:gd name="connsiteY6" fmla="*/ 1368530 h 1427693"/>
                  <a:gd name="connsiteX0" fmla="*/ 0 w 1069696"/>
                  <a:gd name="connsiteY0" fmla="*/ 1427693 h 1427693"/>
                  <a:gd name="connsiteX1" fmla="*/ 89669 w 1069696"/>
                  <a:gd name="connsiteY1" fmla="*/ 447337 h 1427693"/>
                  <a:gd name="connsiteX2" fmla="*/ 333554 w 1069696"/>
                  <a:gd name="connsiteY2" fmla="*/ 116478 h 1427693"/>
                  <a:gd name="connsiteX3" fmla="*/ 770626 w 1069696"/>
                  <a:gd name="connsiteY3" fmla="*/ 58969 h 1427693"/>
                  <a:gd name="connsiteX4" fmla="*/ 1025453 w 1069696"/>
                  <a:gd name="connsiteY4" fmla="*/ 470294 h 1427693"/>
                  <a:gd name="connsiteX5" fmla="*/ 1036085 w 1069696"/>
                  <a:gd name="connsiteY5" fmla="*/ 1368530 h 1427693"/>
                  <a:gd name="connsiteX0" fmla="*/ 0 w 1069696"/>
                  <a:gd name="connsiteY0" fmla="*/ 1427693 h 1427693"/>
                  <a:gd name="connsiteX1" fmla="*/ 17516 w 1069696"/>
                  <a:gd name="connsiteY1" fmla="*/ 1209266 h 1427693"/>
                  <a:gd name="connsiteX2" fmla="*/ 89669 w 1069696"/>
                  <a:gd name="connsiteY2" fmla="*/ 447337 h 1427693"/>
                  <a:gd name="connsiteX3" fmla="*/ 333554 w 1069696"/>
                  <a:gd name="connsiteY3" fmla="*/ 116478 h 1427693"/>
                  <a:gd name="connsiteX4" fmla="*/ 770626 w 1069696"/>
                  <a:gd name="connsiteY4" fmla="*/ 58969 h 1427693"/>
                  <a:gd name="connsiteX5" fmla="*/ 1025453 w 1069696"/>
                  <a:gd name="connsiteY5" fmla="*/ 470294 h 1427693"/>
                  <a:gd name="connsiteX6" fmla="*/ 1036085 w 1069696"/>
                  <a:gd name="connsiteY6" fmla="*/ 1368530 h 1427693"/>
                  <a:gd name="connsiteX0" fmla="*/ 0 w 1069696"/>
                  <a:gd name="connsiteY0" fmla="*/ 1427693 h 1427693"/>
                  <a:gd name="connsiteX1" fmla="*/ 17516 w 1069696"/>
                  <a:gd name="connsiteY1" fmla="*/ 1209266 h 1427693"/>
                  <a:gd name="connsiteX2" fmla="*/ 89669 w 1069696"/>
                  <a:gd name="connsiteY2" fmla="*/ 447337 h 1427693"/>
                  <a:gd name="connsiteX3" fmla="*/ 333554 w 1069696"/>
                  <a:gd name="connsiteY3" fmla="*/ 116478 h 1427693"/>
                  <a:gd name="connsiteX4" fmla="*/ 770626 w 1069696"/>
                  <a:gd name="connsiteY4" fmla="*/ 58969 h 1427693"/>
                  <a:gd name="connsiteX5" fmla="*/ 1025453 w 1069696"/>
                  <a:gd name="connsiteY5" fmla="*/ 470294 h 1427693"/>
                  <a:gd name="connsiteX6" fmla="*/ 1036085 w 1069696"/>
                  <a:gd name="connsiteY6" fmla="*/ 1368530 h 1427693"/>
                  <a:gd name="connsiteX0" fmla="*/ 18086 w 1087782"/>
                  <a:gd name="connsiteY0" fmla="*/ 1427693 h 1427693"/>
                  <a:gd name="connsiteX1" fmla="*/ 14945 w 1087782"/>
                  <a:gd name="connsiteY1" fmla="*/ 1195069 h 1427693"/>
                  <a:gd name="connsiteX2" fmla="*/ 107755 w 1087782"/>
                  <a:gd name="connsiteY2" fmla="*/ 447337 h 1427693"/>
                  <a:gd name="connsiteX3" fmla="*/ 351640 w 1087782"/>
                  <a:gd name="connsiteY3" fmla="*/ 116478 h 1427693"/>
                  <a:gd name="connsiteX4" fmla="*/ 788712 w 1087782"/>
                  <a:gd name="connsiteY4" fmla="*/ 58969 h 1427693"/>
                  <a:gd name="connsiteX5" fmla="*/ 1043539 w 1087782"/>
                  <a:gd name="connsiteY5" fmla="*/ 470294 h 1427693"/>
                  <a:gd name="connsiteX6" fmla="*/ 1054171 w 1087782"/>
                  <a:gd name="connsiteY6" fmla="*/ 1368530 h 1427693"/>
                  <a:gd name="connsiteX0" fmla="*/ 18086 w 1087782"/>
                  <a:gd name="connsiteY0" fmla="*/ 1433608 h 1433608"/>
                  <a:gd name="connsiteX1" fmla="*/ 14945 w 1087782"/>
                  <a:gd name="connsiteY1" fmla="*/ 1200984 h 1433608"/>
                  <a:gd name="connsiteX2" fmla="*/ 107755 w 1087782"/>
                  <a:gd name="connsiteY2" fmla="*/ 453252 h 1433608"/>
                  <a:gd name="connsiteX3" fmla="*/ 355771 w 1087782"/>
                  <a:gd name="connsiteY3" fmla="*/ 86901 h 1433608"/>
                  <a:gd name="connsiteX4" fmla="*/ 788712 w 1087782"/>
                  <a:gd name="connsiteY4" fmla="*/ 64884 h 1433608"/>
                  <a:gd name="connsiteX5" fmla="*/ 1043539 w 1087782"/>
                  <a:gd name="connsiteY5" fmla="*/ 476209 h 1433608"/>
                  <a:gd name="connsiteX6" fmla="*/ 1054171 w 1087782"/>
                  <a:gd name="connsiteY6" fmla="*/ 1374445 h 1433608"/>
                  <a:gd name="connsiteX0" fmla="*/ 18086 w 1086405"/>
                  <a:gd name="connsiteY0" fmla="*/ 1454904 h 1454904"/>
                  <a:gd name="connsiteX1" fmla="*/ 14945 w 1086405"/>
                  <a:gd name="connsiteY1" fmla="*/ 1222280 h 1454904"/>
                  <a:gd name="connsiteX2" fmla="*/ 107755 w 1086405"/>
                  <a:gd name="connsiteY2" fmla="*/ 474548 h 1454904"/>
                  <a:gd name="connsiteX3" fmla="*/ 355771 w 1086405"/>
                  <a:gd name="connsiteY3" fmla="*/ 108197 h 1454904"/>
                  <a:gd name="connsiteX4" fmla="*/ 796975 w 1086405"/>
                  <a:gd name="connsiteY4" fmla="*/ 64885 h 1454904"/>
                  <a:gd name="connsiteX5" fmla="*/ 1043539 w 1086405"/>
                  <a:gd name="connsiteY5" fmla="*/ 497505 h 1454904"/>
                  <a:gd name="connsiteX6" fmla="*/ 1054171 w 1086405"/>
                  <a:gd name="connsiteY6" fmla="*/ 1395741 h 1454904"/>
                  <a:gd name="connsiteX0" fmla="*/ 18086 w 1086405"/>
                  <a:gd name="connsiteY0" fmla="*/ 1453695 h 1453695"/>
                  <a:gd name="connsiteX1" fmla="*/ 14945 w 1086405"/>
                  <a:gd name="connsiteY1" fmla="*/ 1221071 h 1453695"/>
                  <a:gd name="connsiteX2" fmla="*/ 107755 w 1086405"/>
                  <a:gd name="connsiteY2" fmla="*/ 473339 h 1453695"/>
                  <a:gd name="connsiteX3" fmla="*/ 372148 w 1086405"/>
                  <a:gd name="connsiteY3" fmla="*/ 114233 h 1453695"/>
                  <a:gd name="connsiteX4" fmla="*/ 796975 w 1086405"/>
                  <a:gd name="connsiteY4" fmla="*/ 63676 h 1453695"/>
                  <a:gd name="connsiteX5" fmla="*/ 1043539 w 1086405"/>
                  <a:gd name="connsiteY5" fmla="*/ 496296 h 1453695"/>
                  <a:gd name="connsiteX6" fmla="*/ 1054171 w 1086405"/>
                  <a:gd name="connsiteY6" fmla="*/ 1394532 h 1453695"/>
                  <a:gd name="connsiteX0" fmla="*/ 18086 w 1086405"/>
                  <a:gd name="connsiteY0" fmla="*/ 1453697 h 1453697"/>
                  <a:gd name="connsiteX1" fmla="*/ 14945 w 1086405"/>
                  <a:gd name="connsiteY1" fmla="*/ 1221073 h 1453697"/>
                  <a:gd name="connsiteX2" fmla="*/ 128227 w 1086405"/>
                  <a:gd name="connsiteY2" fmla="*/ 444355 h 1453697"/>
                  <a:gd name="connsiteX3" fmla="*/ 372148 w 1086405"/>
                  <a:gd name="connsiteY3" fmla="*/ 114235 h 1453697"/>
                  <a:gd name="connsiteX4" fmla="*/ 796975 w 1086405"/>
                  <a:gd name="connsiteY4" fmla="*/ 63678 h 1453697"/>
                  <a:gd name="connsiteX5" fmla="*/ 1043539 w 1086405"/>
                  <a:gd name="connsiteY5" fmla="*/ 496298 h 1453697"/>
                  <a:gd name="connsiteX6" fmla="*/ 1054171 w 1086405"/>
                  <a:gd name="connsiteY6" fmla="*/ 1394534 h 1453697"/>
                  <a:gd name="connsiteX0" fmla="*/ 18086 w 1086405"/>
                  <a:gd name="connsiteY0" fmla="*/ 1453695 h 1453695"/>
                  <a:gd name="connsiteX1" fmla="*/ 14945 w 1086405"/>
                  <a:gd name="connsiteY1" fmla="*/ 1221071 h 1453695"/>
                  <a:gd name="connsiteX2" fmla="*/ 107756 w 1086405"/>
                  <a:gd name="connsiteY2" fmla="*/ 444353 h 1453695"/>
                  <a:gd name="connsiteX3" fmla="*/ 372148 w 1086405"/>
                  <a:gd name="connsiteY3" fmla="*/ 114233 h 1453695"/>
                  <a:gd name="connsiteX4" fmla="*/ 796975 w 1086405"/>
                  <a:gd name="connsiteY4" fmla="*/ 63676 h 1453695"/>
                  <a:gd name="connsiteX5" fmla="*/ 1043539 w 1086405"/>
                  <a:gd name="connsiteY5" fmla="*/ 496296 h 1453695"/>
                  <a:gd name="connsiteX6" fmla="*/ 1054171 w 1086405"/>
                  <a:gd name="connsiteY6" fmla="*/ 1394532 h 1453695"/>
                  <a:gd name="connsiteX0" fmla="*/ 18086 w 1086405"/>
                  <a:gd name="connsiteY0" fmla="*/ 1460942 h 1460942"/>
                  <a:gd name="connsiteX1" fmla="*/ 14945 w 1086405"/>
                  <a:gd name="connsiteY1" fmla="*/ 1228318 h 1460942"/>
                  <a:gd name="connsiteX2" fmla="*/ 107756 w 1086405"/>
                  <a:gd name="connsiteY2" fmla="*/ 451600 h 1460942"/>
                  <a:gd name="connsiteX3" fmla="*/ 384431 w 1086405"/>
                  <a:gd name="connsiteY3" fmla="*/ 78001 h 1460942"/>
                  <a:gd name="connsiteX4" fmla="*/ 796975 w 1086405"/>
                  <a:gd name="connsiteY4" fmla="*/ 70923 h 1460942"/>
                  <a:gd name="connsiteX5" fmla="*/ 1043539 w 1086405"/>
                  <a:gd name="connsiteY5" fmla="*/ 503543 h 1460942"/>
                  <a:gd name="connsiteX6" fmla="*/ 1054171 w 1086405"/>
                  <a:gd name="connsiteY6" fmla="*/ 1401779 h 1460942"/>
                  <a:gd name="connsiteX0" fmla="*/ 18086 w 1082993"/>
                  <a:gd name="connsiteY0" fmla="*/ 1489930 h 1489930"/>
                  <a:gd name="connsiteX1" fmla="*/ 14945 w 1082993"/>
                  <a:gd name="connsiteY1" fmla="*/ 1257306 h 1489930"/>
                  <a:gd name="connsiteX2" fmla="*/ 107756 w 1082993"/>
                  <a:gd name="connsiteY2" fmla="*/ 480588 h 1489930"/>
                  <a:gd name="connsiteX3" fmla="*/ 384431 w 1082993"/>
                  <a:gd name="connsiteY3" fmla="*/ 106989 h 1489930"/>
                  <a:gd name="connsiteX4" fmla="*/ 817448 w 1082993"/>
                  <a:gd name="connsiteY4" fmla="*/ 70924 h 1489930"/>
                  <a:gd name="connsiteX5" fmla="*/ 1043539 w 1082993"/>
                  <a:gd name="connsiteY5" fmla="*/ 532531 h 1489930"/>
                  <a:gd name="connsiteX6" fmla="*/ 1054171 w 1082993"/>
                  <a:gd name="connsiteY6" fmla="*/ 1430767 h 1489930"/>
                  <a:gd name="connsiteX0" fmla="*/ 18086 w 1084358"/>
                  <a:gd name="connsiteY0" fmla="*/ 1475437 h 1475437"/>
                  <a:gd name="connsiteX1" fmla="*/ 14945 w 1084358"/>
                  <a:gd name="connsiteY1" fmla="*/ 1242813 h 1475437"/>
                  <a:gd name="connsiteX2" fmla="*/ 107756 w 1084358"/>
                  <a:gd name="connsiteY2" fmla="*/ 466095 h 1475437"/>
                  <a:gd name="connsiteX3" fmla="*/ 384431 w 1084358"/>
                  <a:gd name="connsiteY3" fmla="*/ 92496 h 1475437"/>
                  <a:gd name="connsiteX4" fmla="*/ 809260 w 1084358"/>
                  <a:gd name="connsiteY4" fmla="*/ 70925 h 1475437"/>
                  <a:gd name="connsiteX5" fmla="*/ 1043539 w 1084358"/>
                  <a:gd name="connsiteY5" fmla="*/ 518038 h 1475437"/>
                  <a:gd name="connsiteX6" fmla="*/ 1054171 w 1084358"/>
                  <a:gd name="connsiteY6" fmla="*/ 1416274 h 1475437"/>
                  <a:gd name="connsiteX0" fmla="*/ 18086 w 1092935"/>
                  <a:gd name="connsiteY0" fmla="*/ 1467917 h 1467917"/>
                  <a:gd name="connsiteX1" fmla="*/ 14945 w 1092935"/>
                  <a:gd name="connsiteY1" fmla="*/ 1235293 h 1467917"/>
                  <a:gd name="connsiteX2" fmla="*/ 107756 w 1092935"/>
                  <a:gd name="connsiteY2" fmla="*/ 458575 h 1467917"/>
                  <a:gd name="connsiteX3" fmla="*/ 384431 w 1092935"/>
                  <a:gd name="connsiteY3" fmla="*/ 84976 h 1467917"/>
                  <a:gd name="connsiteX4" fmla="*/ 809260 w 1092935"/>
                  <a:gd name="connsiteY4" fmla="*/ 63405 h 1467917"/>
                  <a:gd name="connsiteX5" fmla="*/ 1052116 w 1092935"/>
                  <a:gd name="connsiteY5" fmla="*/ 465405 h 1467917"/>
                  <a:gd name="connsiteX6" fmla="*/ 1054171 w 1092935"/>
                  <a:gd name="connsiteY6" fmla="*/ 1408754 h 1467917"/>
                  <a:gd name="connsiteX0" fmla="*/ 18086 w 1090790"/>
                  <a:gd name="connsiteY0" fmla="*/ 1467917 h 1467917"/>
                  <a:gd name="connsiteX1" fmla="*/ 14945 w 1090790"/>
                  <a:gd name="connsiteY1" fmla="*/ 1235293 h 1467917"/>
                  <a:gd name="connsiteX2" fmla="*/ 107756 w 1090790"/>
                  <a:gd name="connsiteY2" fmla="*/ 458575 h 1467917"/>
                  <a:gd name="connsiteX3" fmla="*/ 384431 w 1090790"/>
                  <a:gd name="connsiteY3" fmla="*/ 84976 h 1467917"/>
                  <a:gd name="connsiteX4" fmla="*/ 809260 w 1090790"/>
                  <a:gd name="connsiteY4" fmla="*/ 63405 h 1467917"/>
                  <a:gd name="connsiteX5" fmla="*/ 1052116 w 1090790"/>
                  <a:gd name="connsiteY5" fmla="*/ 465405 h 1467917"/>
                  <a:gd name="connsiteX6" fmla="*/ 1041305 w 1090790"/>
                  <a:gd name="connsiteY6" fmla="*/ 1382976 h 1467917"/>
                  <a:gd name="connsiteX0" fmla="*/ 18086 w 1073635"/>
                  <a:gd name="connsiteY0" fmla="*/ 1470065 h 1470065"/>
                  <a:gd name="connsiteX1" fmla="*/ 14945 w 1073635"/>
                  <a:gd name="connsiteY1" fmla="*/ 1237441 h 1470065"/>
                  <a:gd name="connsiteX2" fmla="*/ 107756 w 1073635"/>
                  <a:gd name="connsiteY2" fmla="*/ 460723 h 1470065"/>
                  <a:gd name="connsiteX3" fmla="*/ 384431 w 1073635"/>
                  <a:gd name="connsiteY3" fmla="*/ 87124 h 1470065"/>
                  <a:gd name="connsiteX4" fmla="*/ 809260 w 1073635"/>
                  <a:gd name="connsiteY4" fmla="*/ 65553 h 1470065"/>
                  <a:gd name="connsiteX5" fmla="*/ 1034961 w 1073635"/>
                  <a:gd name="connsiteY5" fmla="*/ 480442 h 1470065"/>
                  <a:gd name="connsiteX6" fmla="*/ 1041305 w 1073635"/>
                  <a:gd name="connsiteY6" fmla="*/ 1385124 h 1470065"/>
                  <a:gd name="connsiteX0" fmla="*/ 18086 w 1058696"/>
                  <a:gd name="connsiteY0" fmla="*/ 1454918 h 1454918"/>
                  <a:gd name="connsiteX1" fmla="*/ 14945 w 1058696"/>
                  <a:gd name="connsiteY1" fmla="*/ 1222294 h 1454918"/>
                  <a:gd name="connsiteX2" fmla="*/ 107756 w 1058696"/>
                  <a:gd name="connsiteY2" fmla="*/ 445576 h 1454918"/>
                  <a:gd name="connsiteX3" fmla="*/ 384431 w 1058696"/>
                  <a:gd name="connsiteY3" fmla="*/ 71977 h 1454918"/>
                  <a:gd name="connsiteX4" fmla="*/ 898897 w 1058696"/>
                  <a:gd name="connsiteY4" fmla="*/ 65554 h 1454918"/>
                  <a:gd name="connsiteX5" fmla="*/ 1034961 w 1058696"/>
                  <a:gd name="connsiteY5" fmla="*/ 465295 h 1454918"/>
                  <a:gd name="connsiteX6" fmla="*/ 1041305 w 1058696"/>
                  <a:gd name="connsiteY6" fmla="*/ 1369977 h 1454918"/>
                  <a:gd name="connsiteX0" fmla="*/ 18086 w 1058696"/>
                  <a:gd name="connsiteY0" fmla="*/ 1454916 h 1454916"/>
                  <a:gd name="connsiteX1" fmla="*/ 14945 w 1058696"/>
                  <a:gd name="connsiteY1" fmla="*/ 1222292 h 1454916"/>
                  <a:gd name="connsiteX2" fmla="*/ 81876 w 1058696"/>
                  <a:gd name="connsiteY2" fmla="*/ 489310 h 1454916"/>
                  <a:gd name="connsiteX3" fmla="*/ 384431 w 1058696"/>
                  <a:gd name="connsiteY3" fmla="*/ 71975 h 1454916"/>
                  <a:gd name="connsiteX4" fmla="*/ 898897 w 1058696"/>
                  <a:gd name="connsiteY4" fmla="*/ 65552 h 1454916"/>
                  <a:gd name="connsiteX5" fmla="*/ 1034961 w 1058696"/>
                  <a:gd name="connsiteY5" fmla="*/ 465293 h 1454916"/>
                  <a:gd name="connsiteX6" fmla="*/ 1041305 w 1058696"/>
                  <a:gd name="connsiteY6" fmla="*/ 1369975 h 1454916"/>
                  <a:gd name="connsiteX0" fmla="*/ 26712 w 1058696"/>
                  <a:gd name="connsiteY0" fmla="*/ 1859466 h 1859465"/>
                  <a:gd name="connsiteX1" fmla="*/ 14945 w 1058696"/>
                  <a:gd name="connsiteY1" fmla="*/ 1222294 h 1859465"/>
                  <a:gd name="connsiteX2" fmla="*/ 81876 w 1058696"/>
                  <a:gd name="connsiteY2" fmla="*/ 489312 h 1859465"/>
                  <a:gd name="connsiteX3" fmla="*/ 384431 w 1058696"/>
                  <a:gd name="connsiteY3" fmla="*/ 71977 h 1859465"/>
                  <a:gd name="connsiteX4" fmla="*/ 898897 w 1058696"/>
                  <a:gd name="connsiteY4" fmla="*/ 65554 h 1859465"/>
                  <a:gd name="connsiteX5" fmla="*/ 1034961 w 1058696"/>
                  <a:gd name="connsiteY5" fmla="*/ 465295 h 1859465"/>
                  <a:gd name="connsiteX6" fmla="*/ 1041305 w 1058696"/>
                  <a:gd name="connsiteY6" fmla="*/ 1369977 h 1859465"/>
                  <a:gd name="connsiteX0" fmla="*/ 26712 w 1058696"/>
                  <a:gd name="connsiteY0" fmla="*/ 1859464 h 1931541"/>
                  <a:gd name="connsiteX1" fmla="*/ 14945 w 1058696"/>
                  <a:gd name="connsiteY1" fmla="*/ 1222292 h 1931541"/>
                  <a:gd name="connsiteX2" fmla="*/ 81876 w 1058696"/>
                  <a:gd name="connsiteY2" fmla="*/ 489310 h 1931541"/>
                  <a:gd name="connsiteX3" fmla="*/ 384431 w 1058696"/>
                  <a:gd name="connsiteY3" fmla="*/ 71975 h 1931541"/>
                  <a:gd name="connsiteX4" fmla="*/ 898897 w 1058696"/>
                  <a:gd name="connsiteY4" fmla="*/ 65552 h 1931541"/>
                  <a:gd name="connsiteX5" fmla="*/ 1034961 w 1058696"/>
                  <a:gd name="connsiteY5" fmla="*/ 465293 h 1931541"/>
                  <a:gd name="connsiteX6" fmla="*/ 1041305 w 1058696"/>
                  <a:gd name="connsiteY6" fmla="*/ 1369975 h 1931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058696" h="1931541">
                    <a:moveTo>
                      <a:pt x="26712" y="1859464"/>
                    </a:moveTo>
                    <a:cubicBezTo>
                      <a:pt x="11000" y="1931540"/>
                      <a:pt x="0" y="1385685"/>
                      <a:pt x="14945" y="1222292"/>
                    </a:cubicBezTo>
                    <a:cubicBezTo>
                      <a:pt x="21627" y="931125"/>
                      <a:pt x="20295" y="681029"/>
                      <a:pt x="81876" y="489310"/>
                    </a:cubicBezTo>
                    <a:cubicBezTo>
                      <a:pt x="143457" y="297591"/>
                      <a:pt x="248261" y="142601"/>
                      <a:pt x="384431" y="71975"/>
                    </a:cubicBezTo>
                    <a:cubicBezTo>
                      <a:pt x="520601" y="1349"/>
                      <a:pt x="790475" y="-1"/>
                      <a:pt x="898897" y="65552"/>
                    </a:cubicBezTo>
                    <a:cubicBezTo>
                      <a:pt x="1007319" y="131105"/>
                      <a:pt x="1011226" y="247889"/>
                      <a:pt x="1034961" y="465293"/>
                    </a:cubicBezTo>
                    <a:cubicBezTo>
                      <a:pt x="1058696" y="682697"/>
                      <a:pt x="1041305" y="1175401"/>
                      <a:pt x="1041305" y="1369975"/>
                    </a:cubicBezTo>
                  </a:path>
                </a:pathLst>
              </a:custGeom>
              <a:noFill/>
              <a:ln w="82550" cap="flat" cmpd="sng" algn="ctr">
                <a:solidFill>
                  <a:srgbClr val="FFFFFF">
                    <a:lumMod val="50000"/>
                    <a:alpha val="67000"/>
                  </a:srgbClr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342900" marR="0" lvl="0" indent="-34290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rgbClr val="E31836"/>
                  </a:buClr>
                  <a:buSzPct val="130000"/>
                  <a:buFont typeface="Wingdings" pitchFamily="2" charset="2"/>
                  <a:buNone/>
                  <a:tabLst/>
                  <a:defRPr/>
                </a:pPr>
                <a:endParaRPr kumimoji="0" lang="fr-FR" sz="8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ＭＳ Ｐゴシック" pitchFamily="34" charset="-128"/>
                  <a:cs typeface="+mn-cs"/>
                </a:endParaRPr>
              </a:p>
            </p:txBody>
          </p:sp>
        </p:grpSp>
        <p:pic>
          <p:nvPicPr>
            <p:cNvPr id="87" name="Picture 2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1662" y="1463887"/>
              <a:ext cx="1413713" cy="1316883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EB61D24F-F870-585F-D0D8-FF2F4BFFA374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Entrepôts froid, chambres froides négatives 3/3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67B835B-391C-E8FC-D85A-CA009EB49860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1400" b="1" dirty="0">
              <a:solidFill>
                <a:schemeClr val="tx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27638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687A59D0-E3B3-FA0F-1633-39797E203D3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629B5D4-57EC-DE96-84CD-6EEC4FC812F8}"/>
              </a:ext>
            </a:extLst>
          </p:cNvPr>
          <p:cNvGrpSpPr/>
          <p:nvPr/>
        </p:nvGrpSpPr>
        <p:grpSpPr>
          <a:xfrm>
            <a:off x="251520" y="1741770"/>
            <a:ext cx="8676456" cy="2990220"/>
            <a:chOff x="251520" y="2118934"/>
            <a:chExt cx="8676456" cy="2990220"/>
          </a:xfrm>
        </p:grpSpPr>
        <p:sp>
          <p:nvSpPr>
            <p:cNvPr id="14" name="Arrondir un rectangle avec un coin du même côté 13"/>
            <p:cNvSpPr/>
            <p:nvPr/>
          </p:nvSpPr>
          <p:spPr>
            <a:xfrm>
              <a:off x="5292080" y="2118934"/>
              <a:ext cx="3635896" cy="167958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9" name="Picture 6" descr="C:\Documents and Settings\jdeblonde.EBE3SXDN3J\My Documents\Mijn documenten\ICAM\Pictures icam\Applications\Computer-server\In rack sampling.jpg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97436" y="3798519"/>
              <a:ext cx="1747931" cy="1310635"/>
            </a:xfrm>
            <a:prstGeom prst="rect">
              <a:avLst/>
            </a:prstGeom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0" name="Picture 16"/>
            <p:cNvPicPr>
              <a:picLocks noChangeAspect="1" noChangeArrowheads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4992" r="8311"/>
            <a:stretch/>
          </p:blipFill>
          <p:spPr bwMode="auto">
            <a:xfrm>
              <a:off x="2928308" y="2118934"/>
              <a:ext cx="1747931" cy="1352047"/>
            </a:xfrm>
            <a:prstGeom prst="rect">
              <a:avLst/>
            </a:prstGeom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" name="Rectangle 2"/>
            <p:cNvSpPr/>
            <p:nvPr/>
          </p:nvSpPr>
          <p:spPr>
            <a:xfrm>
              <a:off x="5292080" y="2118934"/>
              <a:ext cx="3635896" cy="240065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Détection primaire :</a:t>
              </a: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Reprise d’air des climatiseurs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Détection secondaire :</a:t>
              </a: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Ambiance, </a:t>
              </a: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faux-plancher, </a:t>
              </a: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Faux-plafond.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Détection directe : </a:t>
              </a:r>
            </a:p>
            <a:p>
              <a:pPr marL="628650" marR="0" lvl="1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Courier New" panose="02070309020205020404" pitchFamily="49" charset="0"/>
                <a:buChar char="o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Armoires 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Identification individuelle de l’armoire via réseau micro-tubes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Insensibilité aux environnements fortement ventilés</a:t>
              </a:r>
            </a:p>
          </p:txBody>
        </p:sp>
        <p:pic>
          <p:nvPicPr>
            <p:cNvPr id="12" name="Image 11" descr="Global 1 007.jpg"/>
            <p:cNvPicPr>
              <a:picLocks noChangeAspect="1"/>
            </p:cNvPicPr>
            <p:nvPr/>
          </p:nvPicPr>
          <p:blipFill rotWithShape="1">
            <a:blip r:embed="rId4" cstate="print"/>
            <a:srcRect r="18905" b="14282"/>
            <a:stretch/>
          </p:blipFill>
          <p:spPr>
            <a:xfrm>
              <a:off x="251520" y="2118934"/>
              <a:ext cx="1715636" cy="1360059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13" name="Picture 3" descr="return air pipi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251521" y="3798519"/>
              <a:ext cx="1715636" cy="1286831"/>
            </a:xfrm>
            <a:prstGeom prst="rect">
              <a:avLst/>
            </a:prstGeom>
            <a:ln>
              <a:noFill/>
            </a:ln>
            <a:effectLst/>
          </p:spPr>
        </p:pic>
      </p:grpSp>
      <p:sp>
        <p:nvSpPr>
          <p:cNvPr id="6" name="ZoneTexte 5">
            <a:extLst>
              <a:ext uri="{FF2B5EF4-FFF2-40B4-BE49-F238E27FC236}">
                <a16:creationId xmlns:a16="http://schemas.microsoft.com/office/drawing/2014/main" id="{320DC41B-E77D-0AD4-6B22-AD510C438D34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16B6D59-4B68-DD34-A645-3479EAFB7248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Salles informatiques, télécoms, salles blanches </a:t>
            </a:r>
          </a:p>
        </p:txBody>
      </p:sp>
    </p:spTree>
    <p:extLst>
      <p:ext uri="{BB962C8B-B14F-4D97-AF65-F5344CB8AC3E}">
        <p14:creationId xmlns:p14="http://schemas.microsoft.com/office/powerpoint/2010/main" val="2245756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sz="2400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9E29121-8538-88DC-37D8-45D93002334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38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2AAAA76D-E262-3EA0-4F52-344C1BE22C42}"/>
              </a:ext>
            </a:extLst>
          </p:cNvPr>
          <p:cNvGrpSpPr/>
          <p:nvPr/>
        </p:nvGrpSpPr>
        <p:grpSpPr>
          <a:xfrm>
            <a:off x="191859" y="1669762"/>
            <a:ext cx="8736117" cy="3062228"/>
            <a:chOff x="191859" y="1525746"/>
            <a:chExt cx="8736117" cy="3062228"/>
          </a:xfrm>
        </p:grpSpPr>
        <p:sp>
          <p:nvSpPr>
            <p:cNvPr id="15" name="Arrondir un rectangle avec un coin du même côté 13">
              <a:extLst>
                <a:ext uri="{FF2B5EF4-FFF2-40B4-BE49-F238E27FC236}">
                  <a16:creationId xmlns:a16="http://schemas.microsoft.com/office/drawing/2014/main" id="{450EE4FD-1B50-4AF8-A2C5-4694F2D81A06}"/>
                </a:ext>
              </a:extLst>
            </p:cNvPr>
            <p:cNvSpPr/>
            <p:nvPr/>
          </p:nvSpPr>
          <p:spPr>
            <a:xfrm>
              <a:off x="5292080" y="1525746"/>
              <a:ext cx="3635896" cy="297233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pic>
          <p:nvPicPr>
            <p:cNvPr id="8" name="Picture 5"/>
            <p:cNvPicPr>
              <a:picLocks noChangeAspect="1" noChangeArrowheads="1"/>
            </p:cNvPicPr>
            <p:nvPr/>
          </p:nvPicPr>
          <p:blipFill>
            <a:blip r:embed="rId2" cstate="print"/>
            <a:srcRect r="9901"/>
            <a:stretch>
              <a:fillRect/>
            </a:stretch>
          </p:blipFill>
          <p:spPr bwMode="auto">
            <a:xfrm>
              <a:off x="2475683" y="1851670"/>
              <a:ext cx="1545294" cy="1941731"/>
            </a:xfrm>
            <a:prstGeom prst="roundRect">
              <a:avLst>
                <a:gd name="adj" fmla="val 2222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6" name="Picture 2" descr="C:\Users\pierre-nicolas.caron\Documents\Chubb\DFHS\Xtralis\Aspiration Prisons\DSC00213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59" y="1554896"/>
              <a:ext cx="1931869" cy="1448902"/>
            </a:xfrm>
            <a:prstGeom prst="roundRect">
              <a:avLst>
                <a:gd name="adj" fmla="val 2769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027" name="Picture 3" descr="C:\Users\pierre-nicolas.caron\Documents\Chubb\DFHS\Xtralis\Aspiration Prisons\DSC00214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91859" y="3139072"/>
              <a:ext cx="1931869" cy="1448902"/>
            </a:xfrm>
            <a:prstGeom prst="roundRect">
              <a:avLst>
                <a:gd name="adj" fmla="val 325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sp>
          <p:nvSpPr>
            <p:cNvPr id="11" name="Ellipse 10"/>
            <p:cNvSpPr/>
            <p:nvPr/>
          </p:nvSpPr>
          <p:spPr>
            <a:xfrm>
              <a:off x="1331640" y="1923756"/>
              <a:ext cx="331884" cy="352911"/>
            </a:xfrm>
            <a:prstGeom prst="ellipse">
              <a:avLst/>
            </a:prstGeom>
            <a:noFill/>
            <a:ln>
              <a:solidFill>
                <a:srgbClr val="FFFF6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2" name="Ellipse 11"/>
            <p:cNvSpPr/>
            <p:nvPr/>
          </p:nvSpPr>
          <p:spPr>
            <a:xfrm>
              <a:off x="2653142" y="1899842"/>
              <a:ext cx="505731" cy="401083"/>
            </a:xfrm>
            <a:prstGeom prst="ellipse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cxnSp>
          <p:nvCxnSpPr>
            <p:cNvPr id="10" name="Connecteur droit avec flèche 9"/>
            <p:cNvCxnSpPr>
              <a:endCxn id="11" idx="4"/>
            </p:cNvCxnSpPr>
            <p:nvPr/>
          </p:nvCxnSpPr>
          <p:spPr>
            <a:xfrm flipV="1">
              <a:off x="827584" y="2276667"/>
              <a:ext cx="669998" cy="1591227"/>
            </a:xfrm>
            <a:prstGeom prst="straightConnector1">
              <a:avLst/>
            </a:prstGeom>
            <a:ln w="22225">
              <a:solidFill>
                <a:srgbClr val="FFFF0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Rectangle 17"/>
            <p:cNvSpPr/>
            <p:nvPr/>
          </p:nvSpPr>
          <p:spPr>
            <a:xfrm>
              <a:off x="5292080" y="1525746"/>
              <a:ext cx="3619371" cy="21236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Facteurs de risques :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Vandalisme;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Coûts de maintenance élevés;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Incendie volontaire;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Fausses alarmes (fumées provenant de cellules voisines)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Solution aspiration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Le prélèvement est installé dans les reprises d’air 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Le réseau et l’orifice restent inaccessibles</a:t>
              </a: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  <a:p>
              <a:pPr marL="171450" marR="0" lvl="0" indent="-17145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Wingdings" panose="05000000000000000000" pitchFamily="2" charset="2"/>
                <a:buChar char="§"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La maintenance est facilitée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1B7CDC9A-CF24-F5C1-EE25-6278510B534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Prisons, centres de détentions 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0E733A88-7995-8ED1-D835-CEA76DC8B9A7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chemeClr val="tx2"/>
                </a:solidFill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6670912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sz="2400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FC31441-49CC-F1FA-7A0B-FB0A0757E2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39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D8E8512-88D7-DC46-D1F7-D3549F454674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Milieux difficiles d’accession </a:t>
            </a:r>
          </a:p>
        </p:txBody>
      </p:sp>
      <p:grpSp>
        <p:nvGrpSpPr>
          <p:cNvPr id="3" name="Groupe 2"/>
          <p:cNvGrpSpPr>
            <a:grpSpLocks noChangeAspect="1"/>
          </p:cNvGrpSpPr>
          <p:nvPr/>
        </p:nvGrpSpPr>
        <p:grpSpPr>
          <a:xfrm>
            <a:off x="255172" y="1787008"/>
            <a:ext cx="1602138" cy="1514413"/>
            <a:chOff x="308884" y="1347614"/>
            <a:chExt cx="1983034" cy="1874453"/>
          </a:xfrm>
        </p:grpSpPr>
        <p:pic>
          <p:nvPicPr>
            <p:cNvPr id="22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8884" y="1347614"/>
              <a:ext cx="1983034" cy="18744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9" name="Ellipse 28"/>
            <p:cNvSpPr/>
            <p:nvPr/>
          </p:nvSpPr>
          <p:spPr>
            <a:xfrm>
              <a:off x="667055" y="2137400"/>
              <a:ext cx="505731" cy="401083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</p:grpSp>
      <p:sp>
        <p:nvSpPr>
          <p:cNvPr id="16" name="Arrondir un rectangle avec un coin du même côté 15"/>
          <p:cNvSpPr/>
          <p:nvPr/>
        </p:nvSpPr>
        <p:spPr>
          <a:xfrm>
            <a:off x="5262542" y="1532408"/>
            <a:ext cx="3635896" cy="3105692"/>
          </a:xfrm>
          <a:prstGeom prst="round2SameRect">
            <a:avLst>
              <a:gd name="adj1" fmla="val 4984"/>
              <a:gd name="adj2" fmla="val 3894"/>
            </a:avLst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18" name="Picture 5" descr="Aurora Pec Rhin001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71950" y="1753073"/>
            <a:ext cx="2113399" cy="15850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9" name="Text Box 7"/>
          <p:cNvSpPr txBox="1">
            <a:spLocks noChangeArrowheads="1"/>
          </p:cNvSpPr>
          <p:nvPr/>
        </p:nvSpPr>
        <p:spPr bwMode="auto">
          <a:xfrm>
            <a:off x="2471951" y="1753073"/>
            <a:ext cx="2113399" cy="400110"/>
          </a:xfrm>
          <a:prstGeom prst="rect">
            <a:avLst/>
          </a:prstGeom>
          <a:solidFill>
            <a:schemeClr val="accent6">
              <a:lumMod val="40000"/>
              <a:lumOff val="60000"/>
              <a:alpha val="52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Tube principal </a:t>
            </a:r>
          </a:p>
          <a:p>
            <a:pPr marL="0" marR="0" lvl="0" indent="0" algn="ct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dans le chemin de câbles</a:t>
            </a:r>
          </a:p>
        </p:txBody>
      </p:sp>
      <p:sp>
        <p:nvSpPr>
          <p:cNvPr id="20" name="Rectangle 19"/>
          <p:cNvSpPr/>
          <p:nvPr/>
        </p:nvSpPr>
        <p:spPr>
          <a:xfrm>
            <a:off x="5262542" y="1532408"/>
            <a:ext cx="3623320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Avantage maintenance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Les détecteurs VESDA  sont installés dans des endroits accessibles. 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Le tuyau d'échantillonnage atteint l’endroit inaccessible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La maintenance se fait sans nacelle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Applications : </a:t>
            </a: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fr-FR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/>
              <a:ea typeface="+mn-ea"/>
              <a:cs typeface="Arial" charset="0"/>
            </a:endParaRP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Plafonds élevés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Combles inaccessibles et faux planchers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Au-dessus des rayonnages d'équipement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Au-dessus de zones de production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A l'intérieur de gaines de reprise d’air</a:t>
            </a:r>
          </a:p>
          <a:p>
            <a:pPr marL="171450" marR="0" lvl="0" indent="-17145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fr-FR" sz="11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Dans des cages d'ascenseur / cinémas...</a:t>
            </a:r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9008"/>
          <a:stretch/>
        </p:blipFill>
        <p:spPr bwMode="auto">
          <a:xfrm>
            <a:off x="254609" y="3396737"/>
            <a:ext cx="1983597" cy="133525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3" name="Text Box 7"/>
          <p:cNvSpPr txBox="1">
            <a:spLocks noChangeArrowheads="1"/>
          </p:cNvSpPr>
          <p:nvPr/>
        </p:nvSpPr>
        <p:spPr bwMode="auto">
          <a:xfrm>
            <a:off x="251657" y="1787008"/>
            <a:ext cx="1605653" cy="24622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Cage d’ascenseur</a:t>
            </a:r>
          </a:p>
        </p:txBody>
      </p:sp>
      <p:sp>
        <p:nvSpPr>
          <p:cNvPr id="24" name="Text Box 7"/>
          <p:cNvSpPr txBox="1">
            <a:spLocks noChangeArrowheads="1"/>
          </p:cNvSpPr>
          <p:nvPr/>
        </p:nvSpPr>
        <p:spPr bwMode="auto">
          <a:xfrm>
            <a:off x="251657" y="4485769"/>
            <a:ext cx="1986549" cy="246221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 w="12700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marL="0" marR="0" lvl="0" indent="0" algn="ctr" defTabSz="7620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rPr>
              <a:t>Zone de production</a:t>
            </a:r>
          </a:p>
        </p:txBody>
      </p:sp>
      <p:sp>
        <p:nvSpPr>
          <p:cNvPr id="30" name="Ellipse 29"/>
          <p:cNvSpPr/>
          <p:nvPr/>
        </p:nvSpPr>
        <p:spPr>
          <a:xfrm>
            <a:off x="3030294" y="2325118"/>
            <a:ext cx="864096" cy="401083"/>
          </a:xfrm>
          <a:prstGeom prst="ellipse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31" name="Ellipse 30"/>
          <p:cNvSpPr/>
          <p:nvPr/>
        </p:nvSpPr>
        <p:spPr>
          <a:xfrm>
            <a:off x="3733840" y="2846913"/>
            <a:ext cx="505731" cy="401083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C1078405-A13D-9C19-CCC3-A437E75A53FD}"/>
              </a:ext>
            </a:extLst>
          </p:cNvPr>
          <p:cNvGrpSpPr/>
          <p:nvPr/>
        </p:nvGrpSpPr>
        <p:grpSpPr>
          <a:xfrm>
            <a:off x="3180122" y="3424818"/>
            <a:ext cx="1578364" cy="1307172"/>
            <a:chOff x="3180122" y="3216140"/>
            <a:chExt cx="1578364" cy="1307172"/>
          </a:xfrm>
        </p:grpSpPr>
        <p:pic>
          <p:nvPicPr>
            <p:cNvPr id="17" name="Picture 4" descr="Aurora Pec Rhin0009"/>
            <p:cNvPicPr>
              <a:picLocks noChangeAspect="1" noChangeArrowheads="1"/>
            </p:cNvPicPr>
            <p:nvPr/>
          </p:nvPicPr>
          <p:blipFill rotWithShape="1">
            <a:blip r:embed="rId5" cstate="print"/>
            <a:srcRect l="10989" r="14467" b="17485"/>
            <a:stretch/>
          </p:blipFill>
          <p:spPr bwMode="auto">
            <a:xfrm>
              <a:off x="3183074" y="3216140"/>
              <a:ext cx="1575412" cy="1307172"/>
            </a:xfrm>
            <a:prstGeom prst="rect">
              <a:avLst/>
            </a:prstGeom>
            <a:noFill/>
          </p:spPr>
        </p:pic>
        <p:sp>
          <p:nvSpPr>
            <p:cNvPr id="25" name="Text Box 7"/>
            <p:cNvSpPr txBox="1">
              <a:spLocks noChangeArrowheads="1"/>
            </p:cNvSpPr>
            <p:nvPr/>
          </p:nvSpPr>
          <p:spPr bwMode="auto">
            <a:xfrm>
              <a:off x="3180122" y="3216140"/>
              <a:ext cx="1578363" cy="282888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 w="12700">
              <a:noFill/>
              <a:miter lim="800000"/>
              <a:headEnd/>
              <a:tailEnd/>
            </a:ln>
            <a:effectLst/>
          </p:spPr>
          <p:txBody>
            <a:bodyPr wrap="square">
              <a:spAutoFit/>
            </a:bodyPr>
            <a:lstStyle/>
            <a:p>
              <a:pPr marL="0" marR="0" lvl="0" indent="0" algn="ctr" defTabSz="7620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2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Local transfo</a:t>
              </a:r>
            </a:p>
          </p:txBody>
        </p:sp>
      </p:grpSp>
      <p:sp>
        <p:nvSpPr>
          <p:cNvPr id="8" name="ZoneTexte 7">
            <a:extLst>
              <a:ext uri="{FF2B5EF4-FFF2-40B4-BE49-F238E27FC236}">
                <a16:creationId xmlns:a16="http://schemas.microsoft.com/office/drawing/2014/main" id="{CF082B1F-3AC4-D937-2780-180EEE710FC6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1400" b="1" dirty="0">
              <a:solidFill>
                <a:schemeClr val="tx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24237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F8091287-65E6-10AA-BAE7-A4DB4CD07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La détection par aspiration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E14D4C9-AD85-0DE6-F104-E1BA4274141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8" name="Arrondir un rectangle avec un coin du même côté 7"/>
          <p:cNvSpPr/>
          <p:nvPr/>
        </p:nvSpPr>
        <p:spPr>
          <a:xfrm>
            <a:off x="5724128" y="1533139"/>
            <a:ext cx="3203848" cy="3198851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 dirty="0"/>
          </a:p>
        </p:txBody>
      </p:sp>
      <p:sp>
        <p:nvSpPr>
          <p:cNvPr id="9" name="Rectangle 8"/>
          <p:cNvSpPr/>
          <p:nvPr/>
        </p:nvSpPr>
        <p:spPr>
          <a:xfrm>
            <a:off x="5724128" y="1537850"/>
            <a:ext cx="3203848" cy="29761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defRPr/>
            </a:pPr>
            <a:r>
              <a:rPr lang="fr-FR" sz="10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La détection par aspiration combine :</a:t>
            </a:r>
          </a:p>
          <a:p>
            <a:pPr lv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defRPr/>
            </a:pPr>
            <a:endParaRPr lang="fr-FR" sz="10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defRPr/>
            </a:pPr>
            <a:r>
              <a:rPr lang="fr-FR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Efficacité</a:t>
            </a: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 : </a:t>
            </a:r>
          </a:p>
          <a:p>
            <a:pPr marL="171450" lvl="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De 0,001 à 20% </a:t>
            </a:r>
          </a:p>
          <a:p>
            <a:pPr marL="171450" lvl="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gammes de sensibilités étendues</a:t>
            </a:r>
          </a:p>
          <a:p>
            <a:pPr lv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defRPr/>
            </a:pPr>
            <a:endParaRPr lang="fr-FR" sz="4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defRPr/>
            </a:pPr>
            <a:r>
              <a:rPr lang="fr-FR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Stabilité</a:t>
            </a: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 :</a:t>
            </a:r>
          </a:p>
          <a:p>
            <a:pPr marL="171450" lvl="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Filtres mécaniques intégrés</a:t>
            </a:r>
          </a:p>
          <a:p>
            <a:pPr marL="171450" lvl="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Filtres électroniques élaborés</a:t>
            </a:r>
          </a:p>
          <a:p>
            <a:pPr marL="171450" lvl="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Options complémentaires de stabilisation des seuils et des réseaux</a:t>
            </a:r>
          </a:p>
          <a:p>
            <a:pPr lv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defRPr/>
            </a:pPr>
            <a:endParaRPr lang="fr-FR" sz="400" dirty="0">
              <a:solidFill>
                <a:srgbClr val="000000"/>
              </a:solidFill>
              <a:latin typeface="Arial" charset="0"/>
              <a:cs typeface="Arial" charset="0"/>
            </a:endParaRPr>
          </a:p>
          <a:p>
            <a:pPr lvl="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defRPr/>
            </a:pPr>
            <a:r>
              <a:rPr lang="fr-FR" sz="1000" dirty="0">
                <a:solidFill>
                  <a:schemeClr val="tx2">
                    <a:lumMod val="60000"/>
                    <a:lumOff val="40000"/>
                  </a:schemeClr>
                </a:solidFill>
                <a:latin typeface="Arial" charset="0"/>
                <a:cs typeface="Arial" charset="0"/>
              </a:rPr>
              <a:t>Adaptabilité :</a:t>
            </a:r>
          </a:p>
          <a:p>
            <a:pPr marL="171450" lvl="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Salles classées </a:t>
            </a:r>
          </a:p>
          <a:p>
            <a:pPr marL="171450" lvl="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Combles inaccessibles </a:t>
            </a:r>
          </a:p>
          <a:p>
            <a:pPr marL="171450" lvl="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Grandes hauteurs</a:t>
            </a:r>
          </a:p>
          <a:p>
            <a:pPr marL="171450" lvl="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Températures extrêmes</a:t>
            </a:r>
          </a:p>
          <a:p>
            <a:pPr marL="171450" lvl="0" indent="-171450" fontAlgn="base">
              <a:lnSpc>
                <a:spcPct val="90000"/>
              </a:lnSpc>
              <a:spcBef>
                <a:spcPct val="20000"/>
              </a:spcBef>
              <a:spcAft>
                <a:spcPct val="0"/>
              </a:spcAft>
              <a:buClr>
                <a:srgbClr val="002060"/>
              </a:buClr>
              <a:buFont typeface="Wingdings" panose="05000000000000000000" pitchFamily="2" charset="2"/>
              <a:buChar char="§"/>
              <a:defRPr/>
            </a:pPr>
            <a:r>
              <a:rPr lang="fr-FR" sz="1000" dirty="0">
                <a:solidFill>
                  <a:srgbClr val="000000"/>
                </a:solidFill>
                <a:latin typeface="Arial" charset="0"/>
                <a:cs typeface="Arial" charset="0"/>
              </a:rPr>
              <a:t>Contaminations ambiantes importantes (Classe C)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268CA78-EF58-81EA-B5D4-3F000B8614FD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seuils de sensibilité</a:t>
            </a:r>
          </a:p>
        </p:txBody>
      </p:sp>
      <p:pic>
        <p:nvPicPr>
          <p:cNvPr id="11" name="Image 10">
            <a:extLst>
              <a:ext uri="{FF2B5EF4-FFF2-40B4-BE49-F238E27FC236}">
                <a16:creationId xmlns:a16="http://schemas.microsoft.com/office/drawing/2014/main" id="{B1230E07-6BFA-0B19-56E3-C5C6045D2CDB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clrChange>
              <a:clrFrom>
                <a:srgbClr val="EAE8E6"/>
              </a:clrFrom>
              <a:clrTo>
                <a:srgbClr val="EAE8E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87" y="1568130"/>
            <a:ext cx="4927572" cy="2968457"/>
          </a:xfrm>
          <a:prstGeom prst="rect">
            <a:avLst/>
          </a:prstGeom>
        </p:spPr>
      </p:pic>
      <p:grpSp>
        <p:nvGrpSpPr>
          <p:cNvPr id="18" name="Groupe 17">
            <a:extLst>
              <a:ext uri="{FF2B5EF4-FFF2-40B4-BE49-F238E27FC236}">
                <a16:creationId xmlns:a16="http://schemas.microsoft.com/office/drawing/2014/main" id="{CF668BC4-BB89-DF6F-8584-9A4F0486AB13}"/>
              </a:ext>
            </a:extLst>
          </p:cNvPr>
          <p:cNvGrpSpPr/>
          <p:nvPr/>
        </p:nvGrpSpPr>
        <p:grpSpPr>
          <a:xfrm>
            <a:off x="3925512" y="4001875"/>
            <a:ext cx="1224785" cy="730115"/>
            <a:chOff x="3925512" y="3577615"/>
            <a:chExt cx="1224785" cy="730115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A4ED9EE7-5BD4-1AF5-416A-40E1EB1097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334" t="8023" r="6910" b="5492"/>
            <a:stretch/>
          </p:blipFill>
          <p:spPr>
            <a:xfrm>
              <a:off x="3925512" y="3577615"/>
              <a:ext cx="500965" cy="329136"/>
            </a:xfrm>
            <a:prstGeom prst="rect">
              <a:avLst/>
            </a:prstGeom>
          </p:spPr>
        </p:pic>
        <p:pic>
          <p:nvPicPr>
            <p:cNvPr id="15" name="Picture 28">
              <a:extLst>
                <a:ext uri="{FF2B5EF4-FFF2-40B4-BE49-F238E27FC236}">
                  <a16:creationId xmlns:a16="http://schemas.microsoft.com/office/drawing/2014/main" id="{79C89877-D10E-D2C9-F159-4309BE42839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31481" y="3671943"/>
              <a:ext cx="542420" cy="3258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9AF601FB-3065-34E4-59D4-B2B3B1A742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584" t="21666" r="18728" b="19678"/>
            <a:stretch/>
          </p:blipFill>
          <p:spPr>
            <a:xfrm>
              <a:off x="3942690" y="3863352"/>
              <a:ext cx="497073" cy="325652"/>
            </a:xfrm>
            <a:prstGeom prst="rect">
              <a:avLst/>
            </a:prstGeom>
          </p:spPr>
        </p:pic>
        <p:pic>
          <p:nvPicPr>
            <p:cNvPr id="17" name="Image 16" descr="Une image contenant texte, équipement électronique&#10;&#10;Description générée automatiquement">
              <a:extLst>
                <a:ext uri="{FF2B5EF4-FFF2-40B4-BE49-F238E27FC236}">
                  <a16:creationId xmlns:a16="http://schemas.microsoft.com/office/drawing/2014/main" id="{72CE8D08-F25F-6568-0D9A-71FFB5CA78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553" t="8200" r="7500" b="12200"/>
            <a:stretch/>
          </p:blipFill>
          <p:spPr>
            <a:xfrm>
              <a:off x="4694903" y="3750973"/>
              <a:ext cx="455394" cy="341170"/>
            </a:xfrm>
            <a:prstGeom prst="rect">
              <a:avLst/>
            </a:prstGeom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20FCDEE-2F46-65F5-041A-F9A63E074A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441" t="13923" r="18157" b="19464"/>
            <a:stretch/>
          </p:blipFill>
          <p:spPr>
            <a:xfrm>
              <a:off x="4283968" y="3941832"/>
              <a:ext cx="497668" cy="365898"/>
            </a:xfrm>
            <a:prstGeom prst="rect">
              <a:avLst/>
            </a:prstGeom>
          </p:spPr>
        </p:pic>
      </p:grpSp>
      <p:sp>
        <p:nvSpPr>
          <p:cNvPr id="2" name="ZoneTexte 1">
            <a:extLst>
              <a:ext uri="{FF2B5EF4-FFF2-40B4-BE49-F238E27FC236}">
                <a16:creationId xmlns:a16="http://schemas.microsoft.com/office/drawing/2014/main" id="{64ECC97C-3457-6B92-F9D5-1259CCA788E6}"/>
              </a:ext>
            </a:extLst>
          </p:cNvPr>
          <p:cNvSpPr txBox="1"/>
          <p:nvPr/>
        </p:nvSpPr>
        <p:spPr>
          <a:xfrm>
            <a:off x="123456" y="1143872"/>
            <a:ext cx="8876528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rgbClr val="002060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08779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30"/>
          <p:cNvSpPr>
            <a:spLocks noChangeArrowheads="1"/>
          </p:cNvSpPr>
          <p:nvPr/>
        </p:nvSpPr>
        <p:spPr bwMode="auto">
          <a:xfrm>
            <a:off x="4716016" y="1563637"/>
            <a:ext cx="4204733" cy="2880321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fr-FR" altLang="fr-FR" kern="0" dirty="0">
              <a:solidFill>
                <a:srgbClr val="000000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E042CA47-C5A0-4152-AFB8-25B582EC802B}"/>
              </a:ext>
            </a:extLst>
          </p:cNvPr>
          <p:cNvSpPr/>
          <p:nvPr/>
        </p:nvSpPr>
        <p:spPr>
          <a:xfrm>
            <a:off x="4716016" y="1563638"/>
            <a:ext cx="3412645" cy="27084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000" dirty="0"/>
              <a:t>Exemples d’applications :</a:t>
            </a:r>
          </a:p>
          <a:p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Bruit ambiant élevé (poussières/fumées) ,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Atmosphères humides,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Chaleur importante,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Forte densité de matériel et d’équipements,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Éléments toxiques, inflammables et/ou corrosifs, 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Haute tension,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Vitesse de l’air élevée, </a:t>
            </a:r>
          </a:p>
          <a:p>
            <a:pPr marL="171450" indent="-171450">
              <a:buFont typeface="Wingdings" panose="05000000000000000000" pitchFamily="2" charset="2"/>
              <a:buChar char="§"/>
            </a:pPr>
            <a:endParaRPr lang="fr-FR" sz="1000" dirty="0"/>
          </a:p>
          <a:p>
            <a:pPr marL="171450" indent="-171450">
              <a:buFont typeface="Wingdings" panose="05000000000000000000" pitchFamily="2" charset="2"/>
              <a:buChar char="§"/>
            </a:pPr>
            <a:r>
              <a:rPr lang="fr-FR" sz="1000" dirty="0"/>
              <a:t>Endroits à maintenance difficile.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81660C4-E4A4-26FF-4B30-CEC092FC14C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5897573-8EBF-C028-B9E9-FADA3C81F7A9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Environnements industriels sensibles</a:t>
            </a:r>
          </a:p>
        </p:txBody>
      </p:sp>
      <p:pic>
        <p:nvPicPr>
          <p:cNvPr id="10" name="Picture 3" descr="C:\Users\pierre-nicolas.caron\Documents\Chubb\Images libres de droit PDE\9 - Ambiance\Fotolia_75950358 Industria.jpg">
            <a:extLst>
              <a:ext uri="{FF2B5EF4-FFF2-40B4-BE49-F238E27FC236}">
                <a16:creationId xmlns:a16="http://schemas.microsoft.com/office/drawing/2014/main" id="{AA8F3F8E-E7C3-DA87-1174-E6DCA73D33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293" b="12519"/>
          <a:stretch/>
        </p:blipFill>
        <p:spPr bwMode="auto">
          <a:xfrm>
            <a:off x="137989" y="2598412"/>
            <a:ext cx="1253634" cy="981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C:\Users\pierre-nicolas.caron\Documents\Chubb\Images libres de droit PDE\9 - Ambiance\Fotolia_31482267 Metal Industry factory indoor.jpg">
            <a:extLst>
              <a:ext uri="{FF2B5EF4-FFF2-40B4-BE49-F238E27FC236}">
                <a16:creationId xmlns:a16="http://schemas.microsoft.com/office/drawing/2014/main" id="{2A577FD1-5C2B-61FE-F606-6442859665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475657" y="1563638"/>
            <a:ext cx="1011820" cy="674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6">
            <a:extLst>
              <a:ext uri="{FF2B5EF4-FFF2-40B4-BE49-F238E27FC236}">
                <a16:creationId xmlns:a16="http://schemas.microsoft.com/office/drawing/2014/main" id="{892278AC-0BE0-B1B7-2FC4-98AC392CA8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" b="-1"/>
          <a:stretch/>
        </p:blipFill>
        <p:spPr bwMode="auto">
          <a:xfrm>
            <a:off x="1475656" y="2598412"/>
            <a:ext cx="1011821" cy="981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" name="Image 20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4251CBFA-E873-25C9-E7EA-0983A364DA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3" t="8200" r="7500" b="12200"/>
          <a:stretch/>
        </p:blipFill>
        <p:spPr>
          <a:xfrm>
            <a:off x="123388" y="1563638"/>
            <a:ext cx="1268235" cy="950132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43D0E490-4ADF-4A5B-D5A7-43E6E8C2B92E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lang="fr-FR" sz="1400" b="1" dirty="0">
              <a:solidFill>
                <a:schemeClr val="tx2"/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975890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APPLICATIONS DE détection par aspiration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8BD6BE21-E246-12A3-0277-305D08B862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41</a:t>
            </a:fld>
            <a:endParaRPr lang="en-US" dirty="0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30D8646E-3839-0CB3-18B0-022C5357490B}"/>
              </a:ext>
            </a:extLst>
          </p:cNvPr>
          <p:cNvGrpSpPr/>
          <p:nvPr/>
        </p:nvGrpSpPr>
        <p:grpSpPr>
          <a:xfrm>
            <a:off x="7361059" y="1707654"/>
            <a:ext cx="1533123" cy="1277455"/>
            <a:chOff x="7361059" y="1707654"/>
            <a:chExt cx="1533123" cy="1277455"/>
          </a:xfrm>
        </p:grpSpPr>
        <p:pic>
          <p:nvPicPr>
            <p:cNvPr id="12" name="Picture 17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61059" y="1707654"/>
              <a:ext cx="1533123" cy="104198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TextBox 23"/>
            <p:cNvSpPr txBox="1">
              <a:spLocks noChangeArrowheads="1"/>
            </p:cNvSpPr>
            <p:nvPr/>
          </p:nvSpPr>
          <p:spPr bwMode="auto">
            <a:xfrm>
              <a:off x="7361059" y="2723499"/>
              <a:ext cx="1533123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Salles blanches</a:t>
              </a:r>
            </a:p>
          </p:txBody>
        </p:sp>
      </p:grpSp>
      <p:grpSp>
        <p:nvGrpSpPr>
          <p:cNvPr id="37" name="Groupe 36"/>
          <p:cNvGrpSpPr/>
          <p:nvPr/>
        </p:nvGrpSpPr>
        <p:grpSpPr>
          <a:xfrm>
            <a:off x="5569434" y="1704827"/>
            <a:ext cx="1528763" cy="1315094"/>
            <a:chOff x="5004048" y="895453"/>
            <a:chExt cx="1528763" cy="1315094"/>
          </a:xfrm>
        </p:grpSpPr>
        <p:pic>
          <p:nvPicPr>
            <p:cNvPr id="6" name="Picture 16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004048" y="895453"/>
              <a:ext cx="1528763" cy="108969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7" name="TextBox 21"/>
            <p:cNvSpPr txBox="1">
              <a:spLocks noChangeArrowheads="1"/>
            </p:cNvSpPr>
            <p:nvPr/>
          </p:nvSpPr>
          <p:spPr bwMode="auto">
            <a:xfrm>
              <a:off x="5022360" y="1948937"/>
              <a:ext cx="145171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en-US" sz="11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Télécom</a:t>
              </a:r>
            </a:p>
          </p:txBody>
        </p:sp>
      </p:grpSp>
      <p:grpSp>
        <p:nvGrpSpPr>
          <p:cNvPr id="39" name="Groupe 38"/>
          <p:cNvGrpSpPr/>
          <p:nvPr/>
        </p:nvGrpSpPr>
        <p:grpSpPr>
          <a:xfrm>
            <a:off x="7147693" y="3164053"/>
            <a:ext cx="1528763" cy="1295729"/>
            <a:chOff x="5004048" y="2404352"/>
            <a:chExt cx="1528763" cy="1295729"/>
          </a:xfrm>
        </p:grpSpPr>
        <p:pic>
          <p:nvPicPr>
            <p:cNvPr id="9" name="Picture 13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463" b="715"/>
            <a:stretch/>
          </p:blipFill>
          <p:spPr bwMode="auto">
            <a:xfrm>
              <a:off x="5004048" y="2404352"/>
              <a:ext cx="1528763" cy="103972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TextBox 22"/>
            <p:cNvSpPr txBox="1">
              <a:spLocks noChangeArrowheads="1"/>
            </p:cNvSpPr>
            <p:nvPr/>
          </p:nvSpPr>
          <p:spPr bwMode="auto">
            <a:xfrm>
              <a:off x="5004048" y="3438471"/>
              <a:ext cx="1528763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Data Centers</a:t>
              </a:r>
            </a:p>
          </p:txBody>
        </p:sp>
      </p:grpSp>
      <p:grpSp>
        <p:nvGrpSpPr>
          <p:cNvPr id="33" name="Groupe 32"/>
          <p:cNvGrpSpPr/>
          <p:nvPr/>
        </p:nvGrpSpPr>
        <p:grpSpPr>
          <a:xfrm>
            <a:off x="2007669" y="1704827"/>
            <a:ext cx="1367412" cy="1301989"/>
            <a:chOff x="1815869" y="1021057"/>
            <a:chExt cx="1367412" cy="1301989"/>
          </a:xfrm>
        </p:grpSpPr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0939"/>
            <a:stretch>
              <a:fillRect/>
            </a:stretch>
          </p:blipFill>
          <p:spPr bwMode="auto">
            <a:xfrm>
              <a:off x="1818031" y="1021057"/>
              <a:ext cx="1365250" cy="10242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6" name="TextBox 24"/>
            <p:cNvSpPr txBox="1">
              <a:spLocks noChangeArrowheads="1"/>
            </p:cNvSpPr>
            <p:nvPr/>
          </p:nvSpPr>
          <p:spPr bwMode="auto">
            <a:xfrm>
              <a:off x="1815869" y="2061436"/>
              <a:ext cx="136741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Salles de </a:t>
              </a:r>
              <a:r>
                <a:rPr kumimoji="0" lang="fr-FR" altLang="en-US" sz="11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contrôle</a:t>
              </a:r>
            </a:p>
          </p:txBody>
        </p:sp>
      </p:grpSp>
      <p:grpSp>
        <p:nvGrpSpPr>
          <p:cNvPr id="3" name="Groupe 2"/>
          <p:cNvGrpSpPr/>
          <p:nvPr/>
        </p:nvGrpSpPr>
        <p:grpSpPr>
          <a:xfrm>
            <a:off x="167036" y="1704827"/>
            <a:ext cx="1525588" cy="1295604"/>
            <a:chOff x="125744" y="1021057"/>
            <a:chExt cx="1525588" cy="1295604"/>
          </a:xfrm>
        </p:grpSpPr>
        <p:pic>
          <p:nvPicPr>
            <p:cNvPr id="18" name="Picture 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5744" y="1021057"/>
              <a:ext cx="1525588" cy="107027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9" name="TextBox 25"/>
            <p:cNvSpPr txBox="1">
              <a:spLocks noChangeArrowheads="1"/>
            </p:cNvSpPr>
            <p:nvPr/>
          </p:nvSpPr>
          <p:spPr bwMode="auto">
            <a:xfrm>
              <a:off x="125745" y="2055051"/>
              <a:ext cx="1489074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Tunnels de </a:t>
              </a:r>
              <a:r>
                <a:rPr kumimoji="0" lang="fr-FR" altLang="en-US" sz="11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câbles</a:t>
              </a:r>
            </a:p>
          </p:txBody>
        </p:sp>
      </p:grpSp>
      <p:grpSp>
        <p:nvGrpSpPr>
          <p:cNvPr id="35" name="Groupe 34"/>
          <p:cNvGrpSpPr/>
          <p:nvPr/>
        </p:nvGrpSpPr>
        <p:grpSpPr>
          <a:xfrm>
            <a:off x="3764416" y="1704827"/>
            <a:ext cx="1470026" cy="1276162"/>
            <a:chOff x="3389886" y="1021057"/>
            <a:chExt cx="1470026" cy="1276162"/>
          </a:xfrm>
        </p:grpSpPr>
        <p:pic>
          <p:nvPicPr>
            <p:cNvPr id="21" name="Picture 14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3873"/>
            <a:stretch>
              <a:fillRect/>
            </a:stretch>
          </p:blipFill>
          <p:spPr bwMode="auto">
            <a:xfrm>
              <a:off x="3389887" y="1021057"/>
              <a:ext cx="1470025" cy="101993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2" name="TextBox 26"/>
            <p:cNvSpPr txBox="1">
              <a:spLocks noChangeArrowheads="1"/>
            </p:cNvSpPr>
            <p:nvPr/>
          </p:nvSpPr>
          <p:spPr bwMode="auto">
            <a:xfrm>
              <a:off x="3389886" y="2035609"/>
              <a:ext cx="1453460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Chemins de cables</a:t>
              </a:r>
            </a:p>
          </p:txBody>
        </p:sp>
      </p:grpSp>
      <p:grpSp>
        <p:nvGrpSpPr>
          <p:cNvPr id="36" name="Groupe 35"/>
          <p:cNvGrpSpPr/>
          <p:nvPr/>
        </p:nvGrpSpPr>
        <p:grpSpPr>
          <a:xfrm>
            <a:off x="4963002" y="3164055"/>
            <a:ext cx="1470027" cy="1295872"/>
            <a:chOff x="3389887" y="2404354"/>
            <a:chExt cx="1470027" cy="1295872"/>
          </a:xfrm>
        </p:grpSpPr>
        <p:pic>
          <p:nvPicPr>
            <p:cNvPr id="24" name="Picture 20"/>
            <p:cNvPicPr>
              <a:picLocks noChangeAspect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68" r="4567"/>
            <a:stretch/>
          </p:blipFill>
          <p:spPr bwMode="auto">
            <a:xfrm>
              <a:off x="3389887" y="2404354"/>
              <a:ext cx="1470026" cy="10397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TextBox 27"/>
            <p:cNvSpPr txBox="1">
              <a:spLocks noChangeArrowheads="1"/>
            </p:cNvSpPr>
            <p:nvPr/>
          </p:nvSpPr>
          <p:spPr bwMode="auto">
            <a:xfrm>
              <a:off x="3389888" y="3438616"/>
              <a:ext cx="1470026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en-US" sz="11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Logistique</a:t>
              </a:r>
            </a:p>
          </p:txBody>
        </p:sp>
      </p:grpSp>
      <p:grpSp>
        <p:nvGrpSpPr>
          <p:cNvPr id="34" name="Groupe 33"/>
          <p:cNvGrpSpPr/>
          <p:nvPr/>
        </p:nvGrpSpPr>
        <p:grpSpPr>
          <a:xfrm>
            <a:off x="2977437" y="3197281"/>
            <a:ext cx="1343026" cy="1431923"/>
            <a:chOff x="1845805" y="2404353"/>
            <a:chExt cx="1343026" cy="1431923"/>
          </a:xfrm>
        </p:grpSpPr>
        <p:pic>
          <p:nvPicPr>
            <p:cNvPr id="27" name="Picture 12"/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45806" y="2404353"/>
              <a:ext cx="1343025" cy="1006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8" name="TextBox 28"/>
            <p:cNvSpPr txBox="1">
              <a:spLocks noChangeArrowheads="1"/>
            </p:cNvSpPr>
            <p:nvPr/>
          </p:nvSpPr>
          <p:spPr bwMode="auto">
            <a:xfrm>
              <a:off x="1845805" y="3405389"/>
              <a:ext cx="1343025" cy="430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Entrepôts </a:t>
              </a:r>
            </a:p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en-US" sz="1100" kern="0" dirty="0">
                  <a:solidFill>
                    <a:srgbClr val="000000"/>
                  </a:solidFill>
                </a:rPr>
                <a:t>Entrepôts </a:t>
              </a:r>
              <a:r>
                <a:rPr kumimoji="0" lang="en-US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rPr>
                <a:t>froid</a:t>
              </a:r>
            </a:p>
          </p:txBody>
        </p:sp>
      </p:grpSp>
      <p:grpSp>
        <p:nvGrpSpPr>
          <p:cNvPr id="32" name="Groupe 31"/>
          <p:cNvGrpSpPr/>
          <p:nvPr/>
        </p:nvGrpSpPr>
        <p:grpSpPr>
          <a:xfrm>
            <a:off x="882337" y="3197280"/>
            <a:ext cx="1452562" cy="1262647"/>
            <a:chOff x="162257" y="2404352"/>
            <a:chExt cx="1452562" cy="1262647"/>
          </a:xfrm>
        </p:grpSpPr>
        <p:pic>
          <p:nvPicPr>
            <p:cNvPr id="30" name="Picture 18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129"/>
            <a:stretch>
              <a:fillRect/>
            </a:stretch>
          </p:blipFill>
          <p:spPr bwMode="auto">
            <a:xfrm>
              <a:off x="162257" y="2404352"/>
              <a:ext cx="1452562" cy="102831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TextBox 29"/>
            <p:cNvSpPr txBox="1">
              <a:spLocks noChangeArrowheads="1"/>
            </p:cNvSpPr>
            <p:nvPr/>
          </p:nvSpPr>
          <p:spPr bwMode="auto">
            <a:xfrm>
              <a:off x="162257" y="3405389"/>
              <a:ext cx="1452562" cy="2616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1pPr>
              <a:lvl2pPr marL="742950" indent="-28575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2pPr>
              <a:lvl3pPr marL="11430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3pPr>
              <a:lvl4pPr marL="16002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4pPr>
              <a:lvl5pPr marL="2057400" indent="-228600" eaLnBrk="0" hangingPunct="0"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200">
                  <a:solidFill>
                    <a:schemeClr val="tx1"/>
                  </a:solidFill>
                  <a:latin typeface="Arial" charset="0"/>
                  <a:ea typeface="ＭＳ Ｐゴシック" pitchFamily="34" charset="-128"/>
                </a:defRPr>
              </a:lvl9pPr>
            </a:lstStyle>
            <a:p>
              <a:pPr marL="0" marR="0" lvl="0" indent="0" algn="ctr" defTabSz="91440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altLang="en-US" sz="1100" b="0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Gares</a:t>
              </a:r>
              <a:r>
                <a:rPr kumimoji="0" lang="en-US" altLang="en-US" sz="11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charset="0"/>
                  <a:ea typeface="ＭＳ Ｐゴシック" pitchFamily="34" charset="-128"/>
                </a:rPr>
                <a:t> ferroviaires</a:t>
              </a:r>
            </a:p>
          </p:txBody>
        </p:sp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45D63C8-C7C9-3144-A692-C4F172A82221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Synthèse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7ABF82D4-FD9E-1A1A-C5AB-794663D7A70F}"/>
              </a:ext>
            </a:extLst>
          </p:cNvPr>
          <p:cNvSpPr txBox="1"/>
          <p:nvPr/>
        </p:nvSpPr>
        <p:spPr>
          <a:xfrm>
            <a:off x="127002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400" b="1" dirty="0">
                <a:solidFill>
                  <a:schemeClr val="tx2"/>
                </a:solidFill>
                <a:latin typeface="Arial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40995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</p:spPr>
        <p:txBody>
          <a:bodyPr/>
          <a:lstStyle/>
          <a:p>
            <a:r>
              <a:rPr lang="fr-FR" dirty="0">
                <a:solidFill>
                  <a:srgbClr val="4F81BD">
                    <a:lumMod val="75000"/>
                  </a:srgbClr>
                </a:solidFill>
              </a:rPr>
              <a:t>La détection par aspiration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7E16276-DA59-A5C0-11FD-1F070786797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5</a:t>
            </a:fld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7397" y="1599661"/>
            <a:ext cx="4859059" cy="261583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C76781EB-FCBD-E319-4A73-063F0F9941DC}"/>
              </a:ext>
            </a:extLst>
          </p:cNvPr>
          <p:cNvGrpSpPr/>
          <p:nvPr/>
        </p:nvGrpSpPr>
        <p:grpSpPr>
          <a:xfrm>
            <a:off x="3817397" y="4257212"/>
            <a:ext cx="4859059" cy="507482"/>
            <a:chOff x="3817397" y="4257212"/>
            <a:chExt cx="4859059" cy="507482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0924E034-E0B3-47A4-8895-E4ADA203505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31144" b="5806"/>
            <a:stretch/>
          </p:blipFill>
          <p:spPr>
            <a:xfrm>
              <a:off x="3817397" y="4598413"/>
              <a:ext cx="4859059" cy="166281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43900E3A-36F7-41C6-9FB5-EE619C2261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31144" b="-1124"/>
            <a:stretch/>
          </p:blipFill>
          <p:spPr>
            <a:xfrm>
              <a:off x="3817397" y="4257212"/>
              <a:ext cx="4859059" cy="341195"/>
            </a:xfrm>
            <a:prstGeom prst="rect">
              <a:avLst/>
            </a:prstGeom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710BCEF0-D23D-1F06-A3F8-B1B73715F52F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Les seuils de sensibilité selon les référentiels EN / NF / APSAD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30318741-1DB3-1D6F-C4C6-F7FFDB537CAB}"/>
              </a:ext>
            </a:extLst>
          </p:cNvPr>
          <p:cNvGrpSpPr/>
          <p:nvPr/>
        </p:nvGrpSpPr>
        <p:grpSpPr>
          <a:xfrm>
            <a:off x="123457" y="1599661"/>
            <a:ext cx="2259327" cy="2658543"/>
            <a:chOff x="611559" y="1131590"/>
            <a:chExt cx="2259327" cy="2658543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8021C02B-4597-16D7-D70D-06C8D8EDB82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11559" y="1131590"/>
              <a:ext cx="1679647" cy="23051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C23F063-4F62-5CD6-D145-E2FF9E0F665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511448"/>
              <a:ext cx="1611254" cy="227868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7" name="Rectangle 16">
            <a:extLst>
              <a:ext uri="{FF2B5EF4-FFF2-40B4-BE49-F238E27FC236}">
                <a16:creationId xmlns:a16="http://schemas.microsoft.com/office/drawing/2014/main" id="{F7EFD2E7-815E-71A2-35A5-57EDB5C89487}"/>
              </a:ext>
            </a:extLst>
          </p:cNvPr>
          <p:cNvSpPr/>
          <p:nvPr/>
        </p:nvSpPr>
        <p:spPr>
          <a:xfrm>
            <a:off x="2483768" y="4326287"/>
            <a:ext cx="1224136" cy="36933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fr-FR" sz="900" dirty="0">
                <a:solidFill>
                  <a:prstClr val="black"/>
                </a:solidFill>
              </a:rPr>
              <a:t>Ce tableau est issu notamment de :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8648F327-FDA0-9EF5-0426-27650F3EF49A}"/>
              </a:ext>
            </a:extLst>
          </p:cNvPr>
          <p:cNvSpPr txBox="1"/>
          <p:nvPr/>
        </p:nvSpPr>
        <p:spPr>
          <a:xfrm>
            <a:off x="123456" y="1143872"/>
            <a:ext cx="8876528" cy="307777"/>
          </a:xfrm>
          <a:prstGeom prst="rect">
            <a:avLst/>
          </a:prstGeom>
          <a:gradFill flip="none" rotWithShape="1">
            <a:gsLst>
              <a:gs pos="45000">
                <a:schemeClr val="accent5">
                  <a:lumMod val="50000"/>
                </a:schemeClr>
              </a:gs>
              <a:gs pos="74000">
                <a:srgbClr val="7030A0"/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NF S61-970 &amp; R7 (extrait) : d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onnées communes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cxnSp>
        <p:nvCxnSpPr>
          <p:cNvPr id="12" name="Connecteur : en angle 11">
            <a:extLst>
              <a:ext uri="{FF2B5EF4-FFF2-40B4-BE49-F238E27FC236}">
                <a16:creationId xmlns:a16="http://schemas.microsoft.com/office/drawing/2014/main" id="{42E20E00-818D-F6D6-5593-96B83623DD76}"/>
              </a:ext>
            </a:extLst>
          </p:cNvPr>
          <p:cNvCxnSpPr>
            <a:stCxn id="9" idx="1"/>
            <a:endCxn id="17" idx="0"/>
          </p:cNvCxnSpPr>
          <p:nvPr/>
        </p:nvCxnSpPr>
        <p:spPr>
          <a:xfrm rot="10800000" flipV="1">
            <a:off x="3095837" y="2907577"/>
            <a:ext cx="721561" cy="1418710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66928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>
                <a:solidFill>
                  <a:srgbClr val="4F81BD">
                    <a:lumMod val="75000"/>
                  </a:srgbClr>
                </a:solidFill>
              </a:rPr>
              <a:t>La détection par aspiration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89EF0D5-9B92-81C1-9DD7-AED67F07E68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6</a:t>
            </a:fld>
            <a:endParaRPr lang="en-US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D9D5BAC9-4C0C-4836-B709-21B43EF8CC4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9673"/>
          <a:stretch/>
        </p:blipFill>
        <p:spPr>
          <a:xfrm>
            <a:off x="6228184" y="1904722"/>
            <a:ext cx="2472560" cy="1459116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1D549BE2-3428-4240-9506-45B842A5491B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EAE8E6"/>
              </a:clrFrom>
              <a:clrTo>
                <a:srgbClr val="EAE8E6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131840" y="2100619"/>
            <a:ext cx="2736304" cy="215758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AA7039-3355-EA5C-0018-C13B64173850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 sz="1400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Les surfaces de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couverture</a:t>
            </a:r>
            <a:endParaRPr kumimoji="0" lang="fr-FR" sz="1400" b="1" i="0" u="none" strike="noStrike" kern="1200" cap="none" spc="0" normalizeH="0" noProof="0" dirty="0">
              <a:ln>
                <a:noFill/>
              </a:ln>
              <a:solidFill>
                <a:schemeClr val="accent1">
                  <a:lumMod val="60000"/>
                  <a:lumOff val="40000"/>
                </a:scheme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04CFFC65-89C1-0915-0B28-0459ECDD611C}"/>
              </a:ext>
            </a:extLst>
          </p:cNvPr>
          <p:cNvGrpSpPr/>
          <p:nvPr/>
        </p:nvGrpSpPr>
        <p:grpSpPr>
          <a:xfrm>
            <a:off x="123457" y="1599661"/>
            <a:ext cx="2259327" cy="2658543"/>
            <a:chOff x="611559" y="1131590"/>
            <a:chExt cx="2259327" cy="2658543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B09F1BC9-296F-C761-DF86-9431D795F2C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1559" y="1131590"/>
              <a:ext cx="1679647" cy="2305110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D9B70558-7D3E-E590-7953-271D73E1C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9632" y="1511448"/>
              <a:ext cx="1611254" cy="2278685"/>
            </a:xfrm>
            <a:prstGeom prst="rect">
              <a:avLst/>
            </a:prstGeom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</p:pic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B57FA01C-DAEA-8C10-9ACC-247252EFF782}"/>
              </a:ext>
            </a:extLst>
          </p:cNvPr>
          <p:cNvSpPr txBox="1"/>
          <p:nvPr/>
        </p:nvSpPr>
        <p:spPr>
          <a:xfrm>
            <a:off x="123456" y="1143872"/>
            <a:ext cx="8876528" cy="307777"/>
          </a:xfrm>
          <a:prstGeom prst="rect">
            <a:avLst/>
          </a:prstGeom>
          <a:gradFill flip="none" rotWithShape="1">
            <a:gsLst>
              <a:gs pos="45000">
                <a:schemeClr val="accent5">
                  <a:lumMod val="50000"/>
                </a:schemeClr>
              </a:gs>
              <a:gs pos="74000">
                <a:srgbClr val="7030A0"/>
              </a:gs>
            </a:gsLst>
            <a:lin ang="10800000" scaled="1"/>
            <a:tileRect/>
          </a:gra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NF S61-970 &amp; R7 (extrait) : d</a:t>
            </a: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onnées communes</a:t>
            </a:r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3238E1B-D173-67B9-5BCA-FDC808DEC7C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5163"/>
          <a:stretch/>
        </p:blipFill>
        <p:spPr>
          <a:xfrm>
            <a:off x="6228184" y="4083918"/>
            <a:ext cx="2472560" cy="720080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BBC35B29-48F3-ED5C-5C8F-6FD69EA743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33" t="50327" r="27193" b="24836"/>
          <a:stretch/>
        </p:blipFill>
        <p:spPr>
          <a:xfrm>
            <a:off x="6228184" y="3363838"/>
            <a:ext cx="1800199" cy="72008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129C072-AEBA-32A1-B3D4-78E38A98C70C}"/>
              </a:ext>
            </a:extLst>
          </p:cNvPr>
          <p:cNvSpPr/>
          <p:nvPr/>
        </p:nvSpPr>
        <p:spPr>
          <a:xfrm>
            <a:off x="8028383" y="3363838"/>
            <a:ext cx="892375" cy="72008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700" dirty="0">
                <a:solidFill>
                  <a:srgbClr val="C00000"/>
                </a:solidFill>
              </a:rPr>
              <a:t>Écart entre </a:t>
            </a:r>
          </a:p>
          <a:p>
            <a:pPr algn="ctr"/>
            <a:r>
              <a:rPr lang="fr-FR" sz="700" dirty="0">
                <a:solidFill>
                  <a:srgbClr val="C00000"/>
                </a:solidFill>
              </a:rPr>
              <a:t>R7 &amp; NF S61-970</a:t>
            </a:r>
          </a:p>
          <a:p>
            <a:pPr algn="ctr"/>
            <a:r>
              <a:rPr lang="fr-FR" sz="700" dirty="0">
                <a:solidFill>
                  <a:srgbClr val="C00000"/>
                </a:solidFill>
              </a:rPr>
              <a:t>(Voir  ci-après).</a:t>
            </a:r>
          </a:p>
        </p:txBody>
      </p:sp>
    </p:spTree>
    <p:extLst>
      <p:ext uri="{BB962C8B-B14F-4D97-AF65-F5344CB8AC3E}">
        <p14:creationId xmlns:p14="http://schemas.microsoft.com/office/powerpoint/2010/main" val="3841118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E16E92E-CB06-16A4-6F52-F3258B79B8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</p:spPr>
        <p:txBody>
          <a:bodyPr/>
          <a:lstStyle/>
          <a:p>
            <a:r>
              <a:rPr lang="fr-FR" dirty="0"/>
              <a:t>La détection par aspiration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354BFC0-CBB1-0EBC-37C0-4E872CB611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7</a:t>
            </a:fld>
            <a:endParaRPr lang="en-US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4E38F92B-61C9-8F58-9EEC-F3A9D70E8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1961993"/>
            <a:ext cx="6156176" cy="21939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A092FEC-8504-40EA-D96A-E6464F314A70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limites de surveillance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E5102013-E778-B201-1AEB-D71BDE2EDA9E}"/>
              </a:ext>
            </a:extLst>
          </p:cNvPr>
          <p:cNvSpPr txBox="1"/>
          <p:nvPr/>
        </p:nvSpPr>
        <p:spPr>
          <a:xfrm>
            <a:off x="123456" y="1143872"/>
            <a:ext cx="8876528" cy="307777"/>
          </a:xfrm>
          <a:prstGeom prst="rect">
            <a:avLst/>
          </a:prstGeom>
          <a:solidFill>
            <a:srgbClr val="7030A0"/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NF S61-970 (extrait) : spécificités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A830899B-D4E2-2A9B-8A0F-554005B8DF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016" y="1599661"/>
            <a:ext cx="1679647" cy="230511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E40E0E18-A413-B571-253E-E4E213544E45}"/>
              </a:ext>
            </a:extLst>
          </p:cNvPr>
          <p:cNvSpPr txBox="1"/>
          <p:nvPr/>
        </p:nvSpPr>
        <p:spPr>
          <a:xfrm>
            <a:off x="2843808" y="1599661"/>
            <a:ext cx="6156176" cy="198549"/>
          </a:xfrm>
          <a:prstGeom prst="rect">
            <a:avLst/>
          </a:prstGeom>
          <a:solidFill>
            <a:srgbClr val="66CCFF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100" b="1" dirty="0"/>
              <a:t>Détecteurs d’aspiration de classe A, B et C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06868E-66AE-3CB3-C4A5-B0053B0E8EA8}"/>
              </a:ext>
            </a:extLst>
          </p:cNvPr>
          <p:cNvSpPr/>
          <p:nvPr/>
        </p:nvSpPr>
        <p:spPr>
          <a:xfrm>
            <a:off x="4572000" y="2787774"/>
            <a:ext cx="2088232" cy="864096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90291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8262FF7-25A9-92C4-AE7F-96E2C921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3457" y="75199"/>
            <a:ext cx="6733110" cy="524447"/>
          </a:xfrm>
        </p:spPr>
        <p:txBody>
          <a:bodyPr/>
          <a:lstStyle/>
          <a:p>
            <a:r>
              <a:rPr lang="fr-FR" dirty="0"/>
              <a:t>La détection par aspiration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B32C179-58B8-AB0A-8CCD-5826E67566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pPr/>
              <a:t>8</a:t>
            </a:fld>
            <a:endParaRPr lang="en-US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DB6EF87B-75F6-249E-33C5-DB839FA958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00"/>
          <a:stretch/>
        </p:blipFill>
        <p:spPr>
          <a:xfrm>
            <a:off x="3756537" y="2012677"/>
            <a:ext cx="4789472" cy="257529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DEDAB04-73E5-4B5E-29FE-8241DAB7FF5A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noProof="0" dirty="0">
                <a:ln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limites de surveillance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9C5C2110-B727-33D3-6500-7A1009D68D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456" y="1599661"/>
            <a:ext cx="1611254" cy="2278685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96F425D9-1FE3-5875-F75B-7959EDB64D8B}"/>
              </a:ext>
            </a:extLst>
          </p:cNvPr>
          <p:cNvSpPr txBox="1"/>
          <p:nvPr/>
        </p:nvSpPr>
        <p:spPr>
          <a:xfrm>
            <a:off x="123456" y="1143872"/>
            <a:ext cx="8876528" cy="307777"/>
          </a:xfrm>
          <a:prstGeom prst="rect">
            <a:avLst/>
          </a:prstGeom>
          <a:solidFill>
            <a:schemeClr val="accent5">
              <a:lumMod val="50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R7 (extrait) : spécificités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7586BDB3-7BE7-2266-F62C-634298682F6D}"/>
              </a:ext>
            </a:extLst>
          </p:cNvPr>
          <p:cNvSpPr txBox="1"/>
          <p:nvPr/>
        </p:nvSpPr>
        <p:spPr>
          <a:xfrm>
            <a:off x="2843808" y="1599661"/>
            <a:ext cx="6156176" cy="198549"/>
          </a:xfrm>
          <a:prstGeom prst="rect">
            <a:avLst/>
          </a:prstGeom>
          <a:solidFill>
            <a:srgbClr val="66CCFF"/>
          </a:solidFill>
        </p:spPr>
        <p:txBody>
          <a:bodyPr wrap="square" lIns="0" tIns="0" rIns="0" bIns="0" rtlCol="0">
            <a:noAutofit/>
          </a:bodyPr>
          <a:lstStyle/>
          <a:p>
            <a:pPr algn="ctr"/>
            <a:r>
              <a:rPr lang="fr-FR" sz="1100" b="1" dirty="0"/>
              <a:t>Détecteurs d’aspiration de classe A, B et C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6E110E1-C62C-A566-A11C-3272030F66FC}"/>
              </a:ext>
            </a:extLst>
          </p:cNvPr>
          <p:cNvSpPr/>
          <p:nvPr/>
        </p:nvSpPr>
        <p:spPr>
          <a:xfrm>
            <a:off x="3779912" y="2931790"/>
            <a:ext cx="2304256" cy="576064"/>
          </a:xfrm>
          <a:prstGeom prst="rect">
            <a:avLst/>
          </a:prstGeom>
          <a:noFill/>
          <a:ln w="25400">
            <a:solidFill>
              <a:schemeClr val="accent5">
                <a:lumMod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9F98385A-05DD-09F2-60BF-7EEF71E3899C}"/>
              </a:ext>
            </a:extLst>
          </p:cNvPr>
          <p:cNvSpPr/>
          <p:nvPr/>
        </p:nvSpPr>
        <p:spPr>
          <a:xfrm>
            <a:off x="3791371" y="3651870"/>
            <a:ext cx="2304256" cy="864096"/>
          </a:xfrm>
          <a:prstGeom prst="rect">
            <a:avLst/>
          </a:prstGeom>
          <a:noFill/>
          <a:ln w="25400">
            <a:solidFill>
              <a:schemeClr val="accent6">
                <a:lumMod val="7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346271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123456" y="75199"/>
            <a:ext cx="7616895" cy="524447"/>
          </a:xfrm>
        </p:spPr>
        <p:txBody>
          <a:bodyPr/>
          <a:lstStyle/>
          <a:p>
            <a:r>
              <a:rPr kumimoji="0" lang="fr-FR" sz="18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La détection par aspiration</a:t>
            </a:r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340505D-13FE-06B1-49AD-B0EBDD521A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75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750" b="0" i="0" u="none" strike="noStrike" kern="1200" cap="none" spc="0" normalizeH="0" baseline="0" noProof="0" dirty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300A3D3E-9724-E2DC-1960-8AB346510B83}"/>
              </a:ext>
            </a:extLst>
          </p:cNvPr>
          <p:cNvGrpSpPr/>
          <p:nvPr/>
        </p:nvGrpSpPr>
        <p:grpSpPr>
          <a:xfrm>
            <a:off x="4698720" y="1597754"/>
            <a:ext cx="1913176" cy="2968154"/>
            <a:chOff x="2497492" y="1597754"/>
            <a:chExt cx="1913176" cy="2968154"/>
          </a:xfrm>
        </p:grpSpPr>
        <p:pic>
          <p:nvPicPr>
            <p:cNvPr id="1030" name="Picture 6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7492" y="2571750"/>
              <a:ext cx="1913175" cy="9335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0" name="Arrondir un rectangle avec un coin du même côté 9"/>
            <p:cNvSpPr/>
            <p:nvPr/>
          </p:nvSpPr>
          <p:spPr>
            <a:xfrm>
              <a:off x="2497494" y="1597754"/>
              <a:ext cx="1913174" cy="806375"/>
            </a:xfrm>
            <a:prstGeom prst="round2SameRect">
              <a:avLst>
                <a:gd name="adj1" fmla="val 4984"/>
                <a:gd name="adj2" fmla="val 3894"/>
              </a:avLst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2497493" y="1597754"/>
              <a:ext cx="1913175" cy="55399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Détection de gaine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(R7, NF S 61-970)</a:t>
              </a: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497492" y="4011910"/>
              <a:ext cx="1913176" cy="553998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Locaux, volumes où le renouvellement d'air est</a:t>
              </a: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&gt; à 8 </a:t>
              </a:r>
              <a:r>
                <a:rPr kumimoji="0" lang="en-US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volumes par </a:t>
              </a: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heure</a:t>
              </a: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endParaRPr>
            </a:p>
          </p:txBody>
        </p:sp>
      </p:grpSp>
      <p:grpSp>
        <p:nvGrpSpPr>
          <p:cNvPr id="12" name="Groupe 11">
            <a:extLst>
              <a:ext uri="{FF2B5EF4-FFF2-40B4-BE49-F238E27FC236}">
                <a16:creationId xmlns:a16="http://schemas.microsoft.com/office/drawing/2014/main" id="{18B755B3-DA25-398E-3D66-75E8DEFFBB22}"/>
              </a:ext>
            </a:extLst>
          </p:cNvPr>
          <p:cNvGrpSpPr/>
          <p:nvPr/>
        </p:nvGrpSpPr>
        <p:grpSpPr>
          <a:xfrm>
            <a:off x="6979306" y="1597754"/>
            <a:ext cx="1913174" cy="2958282"/>
            <a:chOff x="6979306" y="1597754"/>
            <a:chExt cx="1913174" cy="2958282"/>
          </a:xfrm>
        </p:grpSpPr>
        <p:sp>
          <p:nvSpPr>
            <p:cNvPr id="11" name="Arrondir un rectangle avec un coin du même côté 10"/>
            <p:cNvSpPr/>
            <p:nvPr/>
          </p:nvSpPr>
          <p:spPr>
            <a:xfrm>
              <a:off x="6979306" y="1597754"/>
              <a:ext cx="1913174" cy="806375"/>
            </a:xfrm>
            <a:prstGeom prst="round2SameRect">
              <a:avLst>
                <a:gd name="adj1" fmla="val 4984"/>
                <a:gd name="adj2" fmla="val 3894"/>
              </a:avLst>
            </a:pr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schemeClr val="tx1"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979306" y="1597754"/>
              <a:ext cx="1913174" cy="744819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Détection directe / d’objet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Armoires électriques, serveurs, machines, moteurs, …</a:t>
              </a: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89264" y="2571750"/>
              <a:ext cx="1409897" cy="12921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8" name="Rectangle 17"/>
            <p:cNvSpPr/>
            <p:nvPr/>
          </p:nvSpPr>
          <p:spPr>
            <a:xfrm>
              <a:off x="6979306" y="4155926"/>
              <a:ext cx="1913174" cy="40011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Détecter les anomalies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au sein d’équipements</a:t>
              </a:r>
            </a:p>
          </p:txBody>
        </p: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9401961A-B336-7952-2753-C90FD1AFBF6A}"/>
              </a:ext>
            </a:extLst>
          </p:cNvPr>
          <p:cNvGrpSpPr/>
          <p:nvPr/>
        </p:nvGrpSpPr>
        <p:grpSpPr>
          <a:xfrm>
            <a:off x="123388" y="1597754"/>
            <a:ext cx="1921273" cy="2990220"/>
            <a:chOff x="251520" y="1597754"/>
            <a:chExt cx="1921273" cy="2990220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6469" y="2571750"/>
              <a:ext cx="1535555" cy="141143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3" name="Arrondir un rectangle avec un coin du même côté 12"/>
            <p:cNvSpPr/>
            <p:nvPr/>
          </p:nvSpPr>
          <p:spPr>
            <a:xfrm>
              <a:off x="259619" y="1597754"/>
              <a:ext cx="1913174" cy="806375"/>
            </a:xfrm>
            <a:prstGeom prst="round2SameRect">
              <a:avLst>
                <a:gd name="adj1" fmla="val 4984"/>
                <a:gd name="adj2" fmla="val 3894"/>
              </a:avLst>
            </a:prstGeom>
            <a:solidFill>
              <a:schemeClr val="accent2">
                <a:lumMod val="20000"/>
                <a:lumOff val="8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51520" y="1597754"/>
              <a:ext cx="1913174" cy="400110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Détection « primaire »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endParaRPr kumimoji="0" lang="fr-FR" sz="10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59619" y="4080143"/>
              <a:ext cx="1913173" cy="507831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Là où peut aller la fumée quand la climatisation fonctionne</a:t>
              </a:r>
            </a:p>
          </p:txBody>
        </p: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29024138-D3EC-0093-B6B3-6B1B37BBBA74}"/>
              </a:ext>
            </a:extLst>
          </p:cNvPr>
          <p:cNvGrpSpPr/>
          <p:nvPr/>
        </p:nvGrpSpPr>
        <p:grpSpPr>
          <a:xfrm>
            <a:off x="2412070" y="1597754"/>
            <a:ext cx="1919241" cy="3062228"/>
            <a:chOff x="4735367" y="1597754"/>
            <a:chExt cx="1919241" cy="3062228"/>
          </a:xfrm>
        </p:grpSpPr>
        <p:pic>
          <p:nvPicPr>
            <p:cNvPr id="23" name="Picture 4">
              <a:extLst>
                <a:ext uri="{FF2B5EF4-FFF2-40B4-BE49-F238E27FC236}">
                  <a16:creationId xmlns:a16="http://schemas.microsoft.com/office/drawing/2014/main" id="{4CBF81DC-AF06-4EEF-8622-8AB336B9C9F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20383" y="2571750"/>
              <a:ext cx="1193143" cy="123088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4" name="Arrondir un rectangle avec un coin du même côté 11">
              <a:extLst>
                <a:ext uri="{FF2B5EF4-FFF2-40B4-BE49-F238E27FC236}">
                  <a16:creationId xmlns:a16="http://schemas.microsoft.com/office/drawing/2014/main" id="{3ADA807D-02A3-417F-9BD9-CEF8B8C2FE83}"/>
                </a:ext>
              </a:extLst>
            </p:cNvPr>
            <p:cNvSpPr/>
            <p:nvPr/>
          </p:nvSpPr>
          <p:spPr>
            <a:xfrm>
              <a:off x="4741434" y="1597754"/>
              <a:ext cx="1913174" cy="806375"/>
            </a:xfrm>
            <a:prstGeom prst="round2SameRect">
              <a:avLst>
                <a:gd name="adj1" fmla="val 4984"/>
                <a:gd name="adj2" fmla="val 3894"/>
              </a:avLst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fr-FR" sz="12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FF2A7E93-B306-4EEC-9AF3-7EA39729ACC5}"/>
                </a:ext>
              </a:extLst>
            </p:cNvPr>
            <p:cNvSpPr/>
            <p:nvPr/>
          </p:nvSpPr>
          <p:spPr>
            <a:xfrm>
              <a:off x="4741434" y="4090595"/>
              <a:ext cx="1913174" cy="56938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Là où peut aller la fumée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en absence ou panne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de climatisation </a:t>
              </a: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4735367" y="1597754"/>
              <a:ext cx="1913174" cy="637097"/>
            </a:xfrm>
            <a:prstGeom prst="rect">
              <a:avLst/>
            </a:prstGeom>
            <a:noFill/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+mn-cs"/>
                </a:rPr>
                <a:t>Détection « secondaire »</a:t>
              </a:r>
            </a:p>
            <a:p>
              <a:pPr marL="0" marR="0" lvl="0" indent="0" algn="l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endParaRPr kumimoji="0" lang="fr-FR" sz="400" b="0" i="0" u="none" strike="noStrike" kern="120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ea typeface="+mn-ea"/>
                <a:cs typeface="Arial" charset="0"/>
              </a:endParaRP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Ambiance, faux-plafond, </a:t>
              </a:r>
            </a:p>
            <a:p>
              <a:pPr marL="0" marR="0" lvl="0" indent="0" algn="ctr" defTabSz="914400" rtl="0" eaLnBrk="1" fontAlgn="base" latinLnBrk="0" hangingPunct="1">
                <a:lnSpc>
                  <a:spcPct val="90000"/>
                </a:lnSpc>
                <a:spcBef>
                  <a:spcPct val="20000"/>
                </a:spcBef>
                <a:spcAft>
                  <a:spcPct val="0"/>
                </a:spcAft>
                <a:buClr>
                  <a:srgbClr val="002060"/>
                </a:buClr>
                <a:buSzTx/>
                <a:buFontTx/>
                <a:buNone/>
                <a:tabLst/>
                <a:defRPr/>
              </a:pPr>
              <a:r>
                <a:rPr kumimoji="0" lang="fr-FR" sz="1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 panose="020B0604020202020204"/>
                  <a:ea typeface="+mn-ea"/>
                  <a:cs typeface="Arial" charset="0"/>
                </a:rPr>
                <a:t>faux-plancher</a:t>
              </a:r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BB664440-969E-FAA0-2289-FC21BF45B286}"/>
              </a:ext>
            </a:extLst>
          </p:cNvPr>
          <p:cNvSpPr/>
          <p:nvPr/>
        </p:nvSpPr>
        <p:spPr>
          <a:xfrm>
            <a:off x="123456" y="421759"/>
            <a:ext cx="6896815" cy="37555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0" marR="0" lvl="0" indent="0" algn="l" defTabSz="121917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4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60000"/>
                    <a:lumOff val="40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Les modes de détection (exemples)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19ABE6A3-17FD-7886-1754-679296FD79B6}"/>
              </a:ext>
            </a:extLst>
          </p:cNvPr>
          <p:cNvSpPr txBox="1"/>
          <p:nvPr/>
        </p:nvSpPr>
        <p:spPr>
          <a:xfrm>
            <a:off x="123388" y="1157326"/>
            <a:ext cx="8797361" cy="30777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/>
            <a:endParaRPr kumimoji="0" lang="fr-FR" sz="1400" b="1" i="0" u="none" strike="noStrike" kern="120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26316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Chubb-Dec22">
  <a:themeElements>
    <a:clrScheme name="Chubb-test-dec22">
      <a:dk1>
        <a:srgbClr val="000000"/>
      </a:dk1>
      <a:lt1>
        <a:srgbClr val="FFFFFF"/>
      </a:lt1>
      <a:dk2>
        <a:srgbClr val="0067B1"/>
      </a:dk2>
      <a:lt2>
        <a:srgbClr val="FFFFFF"/>
      </a:lt2>
      <a:accent1>
        <a:srgbClr val="0067B1"/>
      </a:accent1>
      <a:accent2>
        <a:srgbClr val="97CDE1"/>
      </a:accent2>
      <a:accent3>
        <a:srgbClr val="C3C3C7"/>
      </a:accent3>
      <a:accent4>
        <a:srgbClr val="868686"/>
      </a:accent4>
      <a:accent5>
        <a:srgbClr val="F92745"/>
      </a:accent5>
      <a:accent6>
        <a:srgbClr val="1DB390"/>
      </a:accent6>
      <a:hlink>
        <a:srgbClr val="FF9900"/>
      </a:hlink>
      <a:folHlink>
        <a:srgbClr val="F9274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100" dirty="0" err="1" smtClean="0"/>
        </a:defPPr>
      </a:lstStyle>
    </a:txDef>
  </a:objectDefaults>
  <a:extraClrSchemeLst/>
  <a:custClrLst>
    <a:custClr name="Chubb blue">
      <a:srgbClr val="0067B1"/>
    </a:custClr>
    <a:custClr name="Innovation blue">
      <a:srgbClr val="00A0E4"/>
    </a:custClr>
    <a:custClr name="Fire red">
      <a:srgbClr val="F92745"/>
    </a:custClr>
    <a:custClr name="ESG green">
      <a:srgbClr val="1DB390"/>
    </a:custClr>
    <a:custClr name="Security grey">
      <a:srgbClr val="868686"/>
    </a:custClr>
    <a:custClr name="People orange">
      <a:srgbClr val="FF9900"/>
    </a:custClr>
    <a:custClr name="Vision+ green">
      <a:srgbClr val="58B031"/>
    </a:custClr>
    <a:custClr name="Soft blue">
      <a:srgbClr val="97CDE1"/>
    </a:custClr>
    <a:custClr name="Yellow">
      <a:srgbClr val="F6CB46"/>
    </a:custClr>
    <a:custClr name="Soft grey">
      <a:srgbClr val="C3C3C7"/>
    </a:custClr>
    <a:custClr name="Seafoam">
      <a:srgbClr val="6BCC94"/>
    </a:custClr>
    <a:custClr name="Nude">
      <a:srgbClr val="E5CFBF"/>
    </a:custClr>
  </a:custClrLst>
  <a:extLst>
    <a:ext uri="{05A4C25C-085E-4340-85A3-A5531E510DB2}">
      <thm15:themeFamily xmlns:thm15="http://schemas.microsoft.com/office/thememl/2012/main" name="Romola-v1" id="{6F026CD1-82BA-4210-AA95-7C51B50889F2}" vid="{F145A1CA-3500-4D7F-B498-3DD93CC30CE8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2614</TotalTime>
  <Words>2929</Words>
  <Application>Microsoft Office PowerPoint</Application>
  <PresentationFormat>Affichage à l'écran (16:9)</PresentationFormat>
  <Paragraphs>717</Paragraphs>
  <Slides>41</Slides>
  <Notes>1</Notes>
  <HiddenSlides>0</HiddenSlides>
  <MMClips>0</MMClips>
  <ScaleCrop>false</ScaleCrop>
  <HeadingPairs>
    <vt:vector size="6" baseType="variant">
      <vt:variant>
        <vt:lpstr>Polices utilisées</vt:lpstr>
      </vt:variant>
      <vt:variant>
        <vt:i4>5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7" baseType="lpstr">
      <vt:lpstr>Arial</vt:lpstr>
      <vt:lpstr>Calibri</vt:lpstr>
      <vt:lpstr>Courier New</vt:lpstr>
      <vt:lpstr>Times New Roman</vt:lpstr>
      <vt:lpstr>Wingdings</vt:lpstr>
      <vt:lpstr>Chubb-Dec22</vt:lpstr>
      <vt:lpstr>Détection par aspiration</vt:lpstr>
      <vt:lpstr>La détection par aspiration</vt:lpstr>
      <vt:lpstr>La détection par aspiration</vt:lpstr>
      <vt:lpstr>La détection par aspiration</vt:lpstr>
      <vt:lpstr>La détection par aspiration</vt:lpstr>
      <vt:lpstr>La détection par aspiration</vt:lpstr>
      <vt:lpstr>La détection par aspiration</vt:lpstr>
      <vt:lpstr>La détection par aspiration</vt:lpstr>
      <vt:lpstr>La détection par aspiration</vt:lpstr>
      <vt:lpstr>détection par aspiration</vt:lpstr>
      <vt:lpstr>Détection par aspiration</vt:lpstr>
      <vt:lpstr>La détection par aspiration</vt:lpstr>
      <vt:lpstr>La détection par aspiration</vt:lpstr>
      <vt:lpstr>La détection par aspiration</vt:lpstr>
      <vt:lpstr>La détection par aspiration</vt:lpstr>
      <vt:lpstr>La détection par aspiration</vt:lpstr>
      <vt:lpstr>Détection par aspiration</vt:lpstr>
      <vt:lpstr>La détection par aspiration</vt:lpstr>
      <vt:lpstr>La détection par aspiration</vt:lpstr>
      <vt:lpstr>La détection par aspiration</vt:lpstr>
      <vt:lpstr>La détection par aspiration</vt:lpstr>
      <vt:lpstr>La détection par aspiration</vt:lpstr>
      <vt:lpstr>La détection par aspiration</vt:lpstr>
      <vt:lpstr>La détection par aspiration</vt:lpstr>
      <vt:lpstr>Détection par aspiration</vt:lpstr>
      <vt:lpstr>La détection par aspiration</vt:lpstr>
      <vt:lpstr>La détection par aspiration</vt:lpstr>
      <vt:lpstr>La détection par aspiration</vt:lpstr>
      <vt:lpstr>Détection par aspiration</vt:lpstr>
      <vt:lpstr>APPLICATIONS DE détection par aspiration</vt:lpstr>
      <vt:lpstr>APPLICATIONS DE détection par aspiration</vt:lpstr>
      <vt:lpstr>APPLICATIONS DE détection par aspiration</vt:lpstr>
      <vt:lpstr>APPLICATIONS DE détection par aspiration</vt:lpstr>
      <vt:lpstr>APPLICATIONS DE détection par aspiration</vt:lpstr>
      <vt:lpstr>APPLICATIONS DE détection par aspiration</vt:lpstr>
      <vt:lpstr>APPLICATIONS DE détection par aspiration</vt:lpstr>
      <vt:lpstr>APPLICATIONS DE détection par aspiration</vt:lpstr>
      <vt:lpstr>APPLICATIONS DE détection par aspiration</vt:lpstr>
      <vt:lpstr>APPLICATIONS DE détection par aspiration</vt:lpstr>
      <vt:lpstr>APPLICATIONS DE détection par aspiration</vt:lpstr>
      <vt:lpstr>APPLICATIONS DE détection par aspiration</vt:lpstr>
    </vt:vector>
  </TitlesOfParts>
  <Company>United Technologies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Logistique</dc:title>
  <dc:creator>Administrator</dc:creator>
  <cp:lastModifiedBy>LACHAUME, Veronique</cp:lastModifiedBy>
  <cp:revision>643</cp:revision>
  <cp:lastPrinted>2017-02-21T10:40:43Z</cp:lastPrinted>
  <dcterms:created xsi:type="dcterms:W3CDTF">2017-01-18T15:57:05Z</dcterms:created>
  <dcterms:modified xsi:type="dcterms:W3CDTF">2023-03-16T09:43:18Z</dcterms:modified>
</cp:coreProperties>
</file>